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50" r:id="rId3"/>
    <p:sldId id="335" r:id="rId4"/>
    <p:sldId id="352" r:id="rId5"/>
    <p:sldId id="342" r:id="rId6"/>
    <p:sldId id="367" r:id="rId7"/>
    <p:sldId id="343" r:id="rId8"/>
    <p:sldId id="315" r:id="rId9"/>
    <p:sldId id="366" r:id="rId10"/>
    <p:sldId id="368" r:id="rId11"/>
    <p:sldId id="369" r:id="rId12"/>
    <p:sldId id="365" r:id="rId13"/>
    <p:sldId id="364" r:id="rId14"/>
    <p:sldId id="363" r:id="rId15"/>
    <p:sldId id="355" r:id="rId16"/>
    <p:sldId id="358" r:id="rId17"/>
    <p:sldId id="362" r:id="rId18"/>
    <p:sldId id="360" r:id="rId19"/>
    <p:sldId id="359" r:id="rId20"/>
    <p:sldId id="361" r:id="rId21"/>
    <p:sldId id="356" r:id="rId22"/>
    <p:sldId id="370" r:id="rId23"/>
    <p:sldId id="371" r:id="rId24"/>
    <p:sldId id="372" r:id="rId25"/>
    <p:sldId id="373" r:id="rId26"/>
    <p:sldId id="378" r:id="rId27"/>
    <p:sldId id="374" r:id="rId28"/>
    <p:sldId id="375" r:id="rId29"/>
    <p:sldId id="376" r:id="rId30"/>
    <p:sldId id="377" r:id="rId31"/>
    <p:sldId id="379" r:id="rId32"/>
    <p:sldId id="330" r:id="rId33"/>
    <p:sldId id="331" r:id="rId3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84A56-162E-4AE8-B086-9C005DB5276F}" v="45" dt="2022-02-02T16:50:10.4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709" autoAdjust="0"/>
  </p:normalViewPr>
  <p:slideViewPr>
    <p:cSldViewPr>
      <p:cViewPr varScale="1">
        <p:scale>
          <a:sx n="85" d="100"/>
          <a:sy n="85" d="100"/>
        </p:scale>
        <p:origin x="648" y="5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7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hmed" userId="6f3466f028c0c1d0" providerId="LiveId" clId="{3A346059-6880-4CFD-AAD0-62DFD44E41BA}"/>
    <pc:docChg chg="modSld">
      <pc:chgData name="mohamed ahmed" userId="6f3466f028c0c1d0" providerId="LiveId" clId="{3A346059-6880-4CFD-AAD0-62DFD44E41BA}" dt="2022-01-04T13:28:13.166" v="0" actId="164"/>
      <pc:docMkLst>
        <pc:docMk/>
      </pc:docMkLst>
      <pc:sldChg chg="addSp modSp">
        <pc:chgData name="mohamed ahmed" userId="6f3466f028c0c1d0" providerId="LiveId" clId="{3A346059-6880-4CFD-AAD0-62DFD44E41BA}" dt="2022-01-04T13:28:13.166" v="0" actId="164"/>
        <pc:sldMkLst>
          <pc:docMk/>
          <pc:sldMk cId="115219906" sldId="343"/>
        </pc:sldMkLst>
        <pc:grpChg chg="add mod">
          <ac:chgData name="mohamed ahmed" userId="6f3466f028c0c1d0" providerId="LiveId" clId="{3A346059-6880-4CFD-AAD0-62DFD44E41BA}" dt="2022-01-04T13:28:13.166" v="0" actId="164"/>
          <ac:grpSpMkLst>
            <pc:docMk/>
            <pc:sldMk cId="115219906" sldId="343"/>
            <ac:grpSpMk id="5" creationId="{75DC633F-FF4F-4B53-8AB6-AB3C432AB763}"/>
          </ac:grpSpMkLst>
        </pc:grpChg>
        <pc:picChg chg="mod">
          <ac:chgData name="mohamed ahmed" userId="6f3466f028c0c1d0" providerId="LiveId" clId="{3A346059-6880-4CFD-AAD0-62DFD44E41BA}" dt="2022-01-04T13:28:13.166" v="0" actId="164"/>
          <ac:picMkLst>
            <pc:docMk/>
            <pc:sldMk cId="115219906" sldId="343"/>
            <ac:picMk id="9218" creationId="{00000000-0000-0000-0000-000000000000}"/>
          </ac:picMkLst>
        </pc:picChg>
        <pc:picChg chg="mod">
          <ac:chgData name="mohamed ahmed" userId="6f3466f028c0c1d0" providerId="LiveId" clId="{3A346059-6880-4CFD-AAD0-62DFD44E41BA}" dt="2022-01-04T13:28:13.166" v="0" actId="164"/>
          <ac:picMkLst>
            <pc:docMk/>
            <pc:sldMk cId="115219906" sldId="343"/>
            <ac:picMk id="9221" creationId="{00000000-0000-0000-0000-000000000000}"/>
          </ac:picMkLst>
        </pc:picChg>
      </pc:sldChg>
    </pc:docChg>
  </pc:docChgLst>
  <pc:docChgLst>
    <pc:chgData name="mohamed ahmed" userId="6f3466f028c0c1d0" providerId="LiveId" clId="{4A084A56-162E-4AE8-B086-9C005DB5276F}"/>
    <pc:docChg chg="undo custSel addSld delSld modSld sldOrd">
      <pc:chgData name="mohamed ahmed" userId="6f3466f028c0c1d0" providerId="LiveId" clId="{4A084A56-162E-4AE8-B086-9C005DB5276F}" dt="2022-02-02T16:52:01.386" v="847" actId="14100"/>
      <pc:docMkLst>
        <pc:docMk/>
      </pc:docMkLst>
      <pc:sldChg chg="modSp del mod">
        <pc:chgData name="mohamed ahmed" userId="6f3466f028c0c1d0" providerId="LiveId" clId="{4A084A56-162E-4AE8-B086-9C005DB5276F}" dt="2022-02-02T14:05:25.855" v="79" actId="47"/>
        <pc:sldMkLst>
          <pc:docMk/>
          <pc:sldMk cId="0" sldId="259"/>
        </pc:sldMkLst>
        <pc:spChg chg="mod">
          <ac:chgData name="mohamed ahmed" userId="6f3466f028c0c1d0" providerId="LiveId" clId="{4A084A56-162E-4AE8-B086-9C005DB5276F}" dt="2022-02-01T13:42:08.723" v="6" actId="2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ohamed ahmed" userId="6f3466f028c0c1d0" providerId="LiveId" clId="{4A084A56-162E-4AE8-B086-9C005DB5276F}" dt="2022-02-01T13:38:09.923" v="2" actId="20577"/>
          <ac:spMkLst>
            <pc:docMk/>
            <pc:sldMk cId="0" sldId="259"/>
            <ac:spMk id="24" creationId="{00000000-0000-0000-0000-000000000000}"/>
          </ac:spMkLst>
        </pc:spChg>
        <pc:picChg chg="mod">
          <ac:chgData name="mohamed ahmed" userId="6f3466f028c0c1d0" providerId="LiveId" clId="{4A084A56-162E-4AE8-B086-9C005DB5276F}" dt="2022-02-01T13:42:10.573" v="8" actId="1076"/>
          <ac:picMkLst>
            <pc:docMk/>
            <pc:sldMk cId="0" sldId="259"/>
            <ac:picMk id="2" creationId="{00000000-0000-0000-0000-000000000000}"/>
          </ac:picMkLst>
        </pc:picChg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1641576230" sldId="332"/>
        </pc:sldMkLst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1413699659" sldId="333"/>
        </pc:sldMkLst>
      </pc:sldChg>
      <pc:sldChg chg="del">
        <pc:chgData name="mohamed ahmed" userId="6f3466f028c0c1d0" providerId="LiveId" clId="{4A084A56-162E-4AE8-B086-9C005DB5276F}" dt="2022-02-02T14:11:01.789" v="119" actId="47"/>
        <pc:sldMkLst>
          <pc:docMk/>
          <pc:sldMk cId="2409090955" sldId="334"/>
        </pc:sldMkLst>
      </pc:sldChg>
      <pc:sldChg chg="addSp delSp modSp mod">
        <pc:chgData name="mohamed ahmed" userId="6f3466f028c0c1d0" providerId="LiveId" clId="{4A084A56-162E-4AE8-B086-9C005DB5276F}" dt="2022-02-02T16:50:10.406" v="841" actId="164"/>
        <pc:sldMkLst>
          <pc:docMk/>
          <pc:sldMk cId="1975980650" sldId="335"/>
        </pc:sldMkLst>
        <pc:grpChg chg="add mod">
          <ac:chgData name="mohamed ahmed" userId="6f3466f028c0c1d0" providerId="LiveId" clId="{4A084A56-162E-4AE8-B086-9C005DB5276F}" dt="2022-02-02T16:50:10.406" v="841" actId="164"/>
          <ac:grpSpMkLst>
            <pc:docMk/>
            <pc:sldMk cId="1975980650" sldId="335"/>
            <ac:grpSpMk id="7" creationId="{24120D6D-1896-4BFE-9E5B-10025FF9B931}"/>
          </ac:grpSpMkLst>
        </pc:grpChg>
        <pc:picChg chg="add mod">
          <ac:chgData name="mohamed ahmed" userId="6f3466f028c0c1d0" providerId="LiveId" clId="{4A084A56-162E-4AE8-B086-9C005DB5276F}" dt="2022-02-02T16:50:10.406" v="841" actId="164"/>
          <ac:picMkLst>
            <pc:docMk/>
            <pc:sldMk cId="1975980650" sldId="335"/>
            <ac:picMk id="6" creationId="{7F00E7DF-6385-4644-A6DB-1F1B38E3D472}"/>
          </ac:picMkLst>
        </pc:picChg>
        <pc:picChg chg="add mod modCrop">
          <ac:chgData name="mohamed ahmed" userId="6f3466f028c0c1d0" providerId="LiveId" clId="{4A084A56-162E-4AE8-B086-9C005DB5276F}" dt="2022-02-02T16:50:10.406" v="841" actId="164"/>
          <ac:picMkLst>
            <pc:docMk/>
            <pc:sldMk cId="1975980650" sldId="335"/>
            <ac:picMk id="8" creationId="{10652C2E-3788-4235-9469-981230911260}"/>
          </ac:picMkLst>
        </pc:picChg>
        <pc:picChg chg="del">
          <ac:chgData name="mohamed ahmed" userId="6f3466f028c0c1d0" providerId="LiveId" clId="{4A084A56-162E-4AE8-B086-9C005DB5276F}" dt="2022-02-02T14:18:16.721" v="250" actId="478"/>
          <ac:picMkLst>
            <pc:docMk/>
            <pc:sldMk cId="1975980650" sldId="335"/>
            <ac:picMk id="1026" creationId="{00000000-0000-0000-0000-000000000000}"/>
          </ac:picMkLst>
        </pc:picChg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385160772" sldId="336"/>
        </pc:sldMkLst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3886191488" sldId="337"/>
        </pc:sldMkLst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516839402" sldId="338"/>
        </pc:sldMkLst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807434944" sldId="339"/>
        </pc:sldMkLst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1934294272" sldId="340"/>
        </pc:sldMkLst>
      </pc:sldChg>
      <pc:sldChg chg="del">
        <pc:chgData name="mohamed ahmed" userId="6f3466f028c0c1d0" providerId="LiveId" clId="{4A084A56-162E-4AE8-B086-9C005DB5276F}" dt="2022-01-31T14:25:57.902" v="0" actId="2696"/>
        <pc:sldMkLst>
          <pc:docMk/>
          <pc:sldMk cId="1112520379" sldId="341"/>
        </pc:sldMkLst>
      </pc:sldChg>
      <pc:sldChg chg="modSp mod">
        <pc:chgData name="mohamed ahmed" userId="6f3466f028c0c1d0" providerId="LiveId" clId="{4A084A56-162E-4AE8-B086-9C005DB5276F}" dt="2022-02-02T16:31:04.980" v="820" actId="2711"/>
        <pc:sldMkLst>
          <pc:docMk/>
          <pc:sldMk cId="63356759" sldId="342"/>
        </pc:sldMkLst>
        <pc:spChg chg="mod">
          <ac:chgData name="mohamed ahmed" userId="6f3466f028c0c1d0" providerId="LiveId" clId="{4A084A56-162E-4AE8-B086-9C005DB5276F}" dt="2022-02-02T16:31:04.980" v="820" actId="2711"/>
          <ac:spMkLst>
            <pc:docMk/>
            <pc:sldMk cId="63356759" sldId="342"/>
            <ac:spMk id="3" creationId="{00000000-0000-0000-0000-000000000000}"/>
          </ac:spMkLst>
        </pc:spChg>
      </pc:sldChg>
      <pc:sldChg chg="modSp mod">
        <pc:chgData name="mohamed ahmed" userId="6f3466f028c0c1d0" providerId="LiveId" clId="{4A084A56-162E-4AE8-B086-9C005DB5276F}" dt="2022-02-02T16:31:53.892" v="824" actId="14100"/>
        <pc:sldMkLst>
          <pc:docMk/>
          <pc:sldMk cId="115219906" sldId="343"/>
        </pc:sldMkLst>
        <pc:spChg chg="mod">
          <ac:chgData name="mohamed ahmed" userId="6f3466f028c0c1d0" providerId="LiveId" clId="{4A084A56-162E-4AE8-B086-9C005DB5276F}" dt="2022-02-02T16:31:42.030" v="823" actId="207"/>
          <ac:spMkLst>
            <pc:docMk/>
            <pc:sldMk cId="115219906" sldId="343"/>
            <ac:spMk id="3" creationId="{00000000-0000-0000-0000-000000000000}"/>
          </ac:spMkLst>
        </pc:spChg>
        <pc:grpChg chg="mod">
          <ac:chgData name="mohamed ahmed" userId="6f3466f028c0c1d0" providerId="LiveId" clId="{4A084A56-162E-4AE8-B086-9C005DB5276F}" dt="2022-02-02T16:31:53.892" v="824" actId="14100"/>
          <ac:grpSpMkLst>
            <pc:docMk/>
            <pc:sldMk cId="115219906" sldId="343"/>
            <ac:grpSpMk id="5" creationId="{75DC633F-FF4F-4B53-8AB6-AB3C432AB763}"/>
          </ac:grpSpMkLst>
        </pc:grpChg>
        <pc:picChg chg="mod">
          <ac:chgData name="mohamed ahmed" userId="6f3466f028c0c1d0" providerId="LiveId" clId="{4A084A56-162E-4AE8-B086-9C005DB5276F}" dt="2022-02-02T16:31:53.892" v="824" actId="14100"/>
          <ac:picMkLst>
            <pc:docMk/>
            <pc:sldMk cId="115219906" sldId="343"/>
            <ac:picMk id="9218" creationId="{00000000-0000-0000-0000-000000000000}"/>
          </ac:picMkLst>
        </pc:picChg>
        <pc:picChg chg="mod">
          <ac:chgData name="mohamed ahmed" userId="6f3466f028c0c1d0" providerId="LiveId" clId="{4A084A56-162E-4AE8-B086-9C005DB5276F}" dt="2022-02-02T16:31:53.892" v="824" actId="14100"/>
          <ac:picMkLst>
            <pc:docMk/>
            <pc:sldMk cId="115219906" sldId="343"/>
            <ac:picMk id="9221" creationId="{00000000-0000-0000-0000-000000000000}"/>
          </ac:picMkLst>
        </pc:picChg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1955999317" sldId="344"/>
        </pc:sldMkLst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2267267223" sldId="345"/>
        </pc:sldMkLst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3743720146" sldId="346"/>
        </pc:sldMkLst>
      </pc:sldChg>
      <pc:sldChg chg="del">
        <pc:chgData name="mohamed ahmed" userId="6f3466f028c0c1d0" providerId="LiveId" clId="{4A084A56-162E-4AE8-B086-9C005DB5276F}" dt="2022-02-01T13:39:26.581" v="4" actId="47"/>
        <pc:sldMkLst>
          <pc:docMk/>
          <pc:sldMk cId="1490219615" sldId="347"/>
        </pc:sldMkLst>
      </pc:sldChg>
      <pc:sldChg chg="del">
        <pc:chgData name="mohamed ahmed" userId="6f3466f028c0c1d0" providerId="LiveId" clId="{4A084A56-162E-4AE8-B086-9C005DB5276F}" dt="2022-02-01T13:38:56.687" v="3" actId="2696"/>
        <pc:sldMkLst>
          <pc:docMk/>
          <pc:sldMk cId="1490219615" sldId="348"/>
        </pc:sldMkLst>
      </pc:sldChg>
      <pc:sldChg chg="del">
        <pc:chgData name="mohamed ahmed" userId="6f3466f028c0c1d0" providerId="LiveId" clId="{4A084A56-162E-4AE8-B086-9C005DB5276F}" dt="2022-02-01T13:39:27.188" v="5" actId="47"/>
        <pc:sldMkLst>
          <pc:docMk/>
          <pc:sldMk cId="1490219615" sldId="349"/>
        </pc:sldMkLst>
      </pc:sldChg>
      <pc:sldChg chg="addSp delSp modSp mod ord">
        <pc:chgData name="mohamed ahmed" userId="6f3466f028c0c1d0" providerId="LiveId" clId="{4A084A56-162E-4AE8-B086-9C005DB5276F}" dt="2022-02-02T15:28:29.464" v="630" actId="20577"/>
        <pc:sldMkLst>
          <pc:docMk/>
          <pc:sldMk cId="1490219615" sldId="350"/>
        </pc:sldMkLst>
        <pc:spChg chg="mod">
          <ac:chgData name="mohamed ahmed" userId="6f3466f028c0c1d0" providerId="LiveId" clId="{4A084A56-162E-4AE8-B086-9C005DB5276F}" dt="2022-02-02T14:06:43.155" v="107" actId="2711"/>
          <ac:spMkLst>
            <pc:docMk/>
            <pc:sldMk cId="1490219615" sldId="350"/>
            <ac:spMk id="5" creationId="{00000000-0000-0000-0000-000000000000}"/>
          </ac:spMkLst>
        </pc:spChg>
        <pc:spChg chg="add del mod">
          <ac:chgData name="mohamed ahmed" userId="6f3466f028c0c1d0" providerId="LiveId" clId="{4A084A56-162E-4AE8-B086-9C005DB5276F}" dt="2022-02-02T14:14:33.388" v="249"/>
          <ac:spMkLst>
            <pc:docMk/>
            <pc:sldMk cId="1490219615" sldId="350"/>
            <ac:spMk id="8" creationId="{CCC6A26D-A86C-4C1B-9D83-928ABEB58D49}"/>
          </ac:spMkLst>
        </pc:spChg>
        <pc:spChg chg="del mod">
          <ac:chgData name="mohamed ahmed" userId="6f3466f028c0c1d0" providerId="LiveId" clId="{4A084A56-162E-4AE8-B086-9C005DB5276F}" dt="2022-02-02T14:06:12.362" v="87" actId="478"/>
          <ac:spMkLst>
            <pc:docMk/>
            <pc:sldMk cId="1490219615" sldId="350"/>
            <ac:spMk id="10" creationId="{00000000-0000-0000-0000-000000000000}"/>
          </ac:spMkLst>
        </pc:spChg>
        <pc:spChg chg="mod">
          <ac:chgData name="mohamed ahmed" userId="6f3466f028c0c1d0" providerId="LiveId" clId="{4A084A56-162E-4AE8-B086-9C005DB5276F}" dt="2022-02-02T15:28:29.464" v="630" actId="20577"/>
          <ac:spMkLst>
            <pc:docMk/>
            <pc:sldMk cId="1490219615" sldId="350"/>
            <ac:spMk id="24" creationId="{00000000-0000-0000-0000-000000000000}"/>
          </ac:spMkLst>
        </pc:spChg>
        <pc:picChg chg="mod">
          <ac:chgData name="mohamed ahmed" userId="6f3466f028c0c1d0" providerId="LiveId" clId="{4A084A56-162E-4AE8-B086-9C005DB5276F}" dt="2022-02-02T14:07:09.917" v="116" actId="1076"/>
          <ac:picMkLst>
            <pc:docMk/>
            <pc:sldMk cId="1490219615" sldId="350"/>
            <ac:picMk id="2" creationId="{00000000-0000-0000-0000-000000000000}"/>
          </ac:picMkLst>
        </pc:picChg>
      </pc:sldChg>
      <pc:sldChg chg="modSp del mod">
        <pc:chgData name="mohamed ahmed" userId="6f3466f028c0c1d0" providerId="LiveId" clId="{4A084A56-162E-4AE8-B086-9C005DB5276F}" dt="2022-02-02T14:07:39.341" v="118" actId="47"/>
        <pc:sldMkLst>
          <pc:docMk/>
          <pc:sldMk cId="1490219615" sldId="351"/>
        </pc:sldMkLst>
        <pc:spChg chg="mod">
          <ac:chgData name="mohamed ahmed" userId="6f3466f028c0c1d0" providerId="LiveId" clId="{4A084A56-162E-4AE8-B086-9C005DB5276F}" dt="2022-02-02T14:05:47.458" v="82" actId="21"/>
          <ac:spMkLst>
            <pc:docMk/>
            <pc:sldMk cId="1490219615" sldId="351"/>
            <ac:spMk id="24" creationId="{00000000-0000-0000-0000-000000000000}"/>
          </ac:spMkLst>
        </pc:spChg>
      </pc:sldChg>
      <pc:sldChg chg="addSp delSp modSp add del mod">
        <pc:chgData name="mohamed ahmed" userId="6f3466f028c0c1d0" providerId="LiveId" clId="{4A084A56-162E-4AE8-B086-9C005DB5276F}" dt="2022-02-02T16:10:50.613" v="758" actId="47"/>
        <pc:sldMkLst>
          <pc:docMk/>
          <pc:sldMk cId="1631205599" sldId="353"/>
        </pc:sldMkLst>
        <pc:spChg chg="mod">
          <ac:chgData name="mohamed ahmed" userId="6f3466f028c0c1d0" providerId="LiveId" clId="{4A084A56-162E-4AE8-B086-9C005DB5276F}" dt="2022-02-02T14:33:45.799" v="357" actId="20577"/>
          <ac:spMkLst>
            <pc:docMk/>
            <pc:sldMk cId="1631205599" sldId="353"/>
            <ac:spMk id="3" creationId="{00000000-0000-0000-0000-000000000000}"/>
          </ac:spMkLst>
        </pc:spChg>
        <pc:spChg chg="add del mod">
          <ac:chgData name="mohamed ahmed" userId="6f3466f028c0c1d0" providerId="LiveId" clId="{4A084A56-162E-4AE8-B086-9C005DB5276F}" dt="2022-02-02T14:20:41.700" v="264"/>
          <ac:spMkLst>
            <pc:docMk/>
            <pc:sldMk cId="1631205599" sldId="353"/>
            <ac:spMk id="6" creationId="{6F8B6ABD-3FC8-4369-A4CA-F3D65E86F7FE}"/>
          </ac:spMkLst>
        </pc:spChg>
        <pc:spChg chg="add del mod">
          <ac:chgData name="mohamed ahmed" userId="6f3466f028c0c1d0" providerId="LiveId" clId="{4A084A56-162E-4AE8-B086-9C005DB5276F}" dt="2022-02-02T14:25:14.643" v="271" actId="478"/>
          <ac:spMkLst>
            <pc:docMk/>
            <pc:sldMk cId="1631205599" sldId="353"/>
            <ac:spMk id="10" creationId="{92469345-E9A1-484B-A7E9-39D7624458D7}"/>
          </ac:spMkLst>
        </pc:spChg>
        <pc:spChg chg="add del mod">
          <ac:chgData name="mohamed ahmed" userId="6f3466f028c0c1d0" providerId="LiveId" clId="{4A084A56-162E-4AE8-B086-9C005DB5276F}" dt="2022-02-02T14:33:22.431" v="348" actId="478"/>
          <ac:spMkLst>
            <pc:docMk/>
            <pc:sldMk cId="1631205599" sldId="353"/>
            <ac:spMk id="12" creationId="{A6A30EC9-41D5-4101-8770-D1FFA043C5FF}"/>
          </ac:spMkLst>
        </pc:spChg>
        <pc:grpChg chg="del">
          <ac:chgData name="mohamed ahmed" userId="6f3466f028c0c1d0" providerId="LiveId" clId="{4A084A56-162E-4AE8-B086-9C005DB5276F}" dt="2022-02-02T14:19:12.450" v="259" actId="478"/>
          <ac:grpSpMkLst>
            <pc:docMk/>
            <pc:sldMk cId="1631205599" sldId="353"/>
            <ac:grpSpMk id="5" creationId="{75DC633F-FF4F-4B53-8AB6-AB3C432AB763}"/>
          </ac:grpSpMkLst>
        </pc:grpChg>
        <pc:picChg chg="mod">
          <ac:chgData name="mohamed ahmed" userId="6f3466f028c0c1d0" providerId="LiveId" clId="{4A084A56-162E-4AE8-B086-9C005DB5276F}" dt="2022-02-02T14:33:49.066" v="358" actId="1076"/>
          <ac:picMkLst>
            <pc:docMk/>
            <pc:sldMk cId="1631205599" sldId="353"/>
            <ac:picMk id="2" creationId="{00000000-0000-0000-0000-000000000000}"/>
          </ac:picMkLst>
        </pc:picChg>
        <pc:picChg chg="add del mod">
          <ac:chgData name="mohamed ahmed" userId="6f3466f028c0c1d0" providerId="LiveId" clId="{4A084A56-162E-4AE8-B086-9C005DB5276F}" dt="2022-02-02T16:10:38.589" v="756" actId="478"/>
          <ac:picMkLst>
            <pc:docMk/>
            <pc:sldMk cId="1631205599" sldId="353"/>
            <ac:picMk id="11" creationId="{6C5254B6-E1B4-47D3-A767-E5AE35F9416F}"/>
          </ac:picMkLst>
        </pc:picChg>
      </pc:sldChg>
      <pc:sldChg chg="new del">
        <pc:chgData name="mohamed ahmed" userId="6f3466f028c0c1d0" providerId="LiveId" clId="{4A084A56-162E-4AE8-B086-9C005DB5276F}" dt="2022-02-02T14:18:54.839" v="257" actId="47"/>
        <pc:sldMkLst>
          <pc:docMk/>
          <pc:sldMk cId="2843475812" sldId="353"/>
        </pc:sldMkLst>
      </pc:sldChg>
      <pc:sldChg chg="addSp delSp modSp add del mod">
        <pc:chgData name="mohamed ahmed" userId="6f3466f028c0c1d0" providerId="LiveId" clId="{4A084A56-162E-4AE8-B086-9C005DB5276F}" dt="2022-02-02T14:30:12.727" v="345" actId="47"/>
        <pc:sldMkLst>
          <pc:docMk/>
          <pc:sldMk cId="2652442932" sldId="354"/>
        </pc:sldMkLst>
        <pc:spChg chg="del">
          <ac:chgData name="mohamed ahmed" userId="6f3466f028c0c1d0" providerId="LiveId" clId="{4A084A56-162E-4AE8-B086-9C005DB5276F}" dt="2022-02-02T14:26:25.819" v="296" actId="478"/>
          <ac:spMkLst>
            <pc:docMk/>
            <pc:sldMk cId="2652442932" sldId="354"/>
            <ac:spMk id="3" creationId="{00000000-0000-0000-0000-000000000000}"/>
          </ac:spMkLst>
        </pc:spChg>
        <pc:spChg chg="add del mod">
          <ac:chgData name="mohamed ahmed" userId="6f3466f028c0c1d0" providerId="LiveId" clId="{4A084A56-162E-4AE8-B086-9C005DB5276F}" dt="2022-02-02T14:26:29.271" v="297" actId="478"/>
          <ac:spMkLst>
            <pc:docMk/>
            <pc:sldMk cId="2652442932" sldId="354"/>
            <ac:spMk id="6" creationId="{57A0CC2F-FCC0-4BF4-B56A-14741160DFF7}"/>
          </ac:spMkLst>
        </pc:spChg>
        <pc:spChg chg="del">
          <ac:chgData name="mohamed ahmed" userId="6f3466f028c0c1d0" providerId="LiveId" clId="{4A084A56-162E-4AE8-B086-9C005DB5276F}" dt="2022-02-02T14:26:24.288" v="295" actId="478"/>
          <ac:spMkLst>
            <pc:docMk/>
            <pc:sldMk cId="2652442932" sldId="354"/>
            <ac:spMk id="12" creationId="{A6A30EC9-41D5-4101-8770-D1FFA043C5FF}"/>
          </ac:spMkLst>
        </pc:spChg>
        <pc:picChg chg="add del">
          <ac:chgData name="mohamed ahmed" userId="6f3466f028c0c1d0" providerId="LiveId" clId="{4A084A56-162E-4AE8-B086-9C005DB5276F}" dt="2022-02-02T14:26:21.094" v="294" actId="478"/>
          <ac:picMkLst>
            <pc:docMk/>
            <pc:sldMk cId="2652442932" sldId="354"/>
            <ac:picMk id="2" creationId="{00000000-0000-0000-0000-000000000000}"/>
          </ac:picMkLst>
        </pc:picChg>
        <pc:picChg chg="add mod">
          <ac:chgData name="mohamed ahmed" userId="6f3466f028c0c1d0" providerId="LiveId" clId="{4A084A56-162E-4AE8-B086-9C005DB5276F}" dt="2022-02-02T14:26:41.040" v="302" actId="1035"/>
          <ac:picMkLst>
            <pc:docMk/>
            <pc:sldMk cId="2652442932" sldId="354"/>
            <ac:picMk id="8" creationId="{F8771EFB-851C-4BE5-B61C-E83DFB1B6E4E}"/>
          </ac:picMkLst>
        </pc:picChg>
        <pc:picChg chg="del">
          <ac:chgData name="mohamed ahmed" userId="6f3466f028c0c1d0" providerId="LiveId" clId="{4A084A56-162E-4AE8-B086-9C005DB5276F}" dt="2022-02-02T14:26:18.174" v="292" actId="478"/>
          <ac:picMkLst>
            <pc:docMk/>
            <pc:sldMk cId="2652442932" sldId="354"/>
            <ac:picMk id="11" creationId="{6C5254B6-E1B4-47D3-A767-E5AE35F9416F}"/>
          </ac:picMkLst>
        </pc:picChg>
      </pc:sldChg>
      <pc:sldChg chg="addSp delSp modSp add mod">
        <pc:chgData name="mohamed ahmed" userId="6f3466f028c0c1d0" providerId="LiveId" clId="{4A084A56-162E-4AE8-B086-9C005DB5276F}" dt="2022-02-02T14:44:55.434" v="400" actId="113"/>
        <pc:sldMkLst>
          <pc:docMk/>
          <pc:sldMk cId="4153725180" sldId="355"/>
        </pc:sldMkLst>
        <pc:spChg chg="add mod">
          <ac:chgData name="mohamed ahmed" userId="6f3466f028c0c1d0" providerId="LiveId" clId="{4A084A56-162E-4AE8-B086-9C005DB5276F}" dt="2022-02-02T14:44:55.434" v="400" actId="113"/>
          <ac:spMkLst>
            <pc:docMk/>
            <pc:sldMk cId="4153725180" sldId="355"/>
            <ac:spMk id="9" creationId="{3F346F54-F997-4923-8056-5E74367B207D}"/>
          </ac:spMkLst>
        </pc:spChg>
        <pc:picChg chg="add del mod modCrop">
          <ac:chgData name="mohamed ahmed" userId="6f3466f028c0c1d0" providerId="LiveId" clId="{4A084A56-162E-4AE8-B086-9C005DB5276F}" dt="2022-02-02T14:40:38.010" v="384" actId="21"/>
          <ac:picMkLst>
            <pc:docMk/>
            <pc:sldMk cId="4153725180" sldId="355"/>
            <ac:picMk id="5" creationId="{454480DF-B120-4371-996C-D33B2035131E}"/>
          </ac:picMkLst>
        </pc:picChg>
        <pc:picChg chg="add mod modCrop">
          <ac:chgData name="mohamed ahmed" userId="6f3466f028c0c1d0" providerId="LiveId" clId="{4A084A56-162E-4AE8-B086-9C005DB5276F}" dt="2022-02-02T14:44:53.337" v="399" actId="1076"/>
          <ac:picMkLst>
            <pc:docMk/>
            <pc:sldMk cId="4153725180" sldId="355"/>
            <ac:picMk id="6" creationId="{167EBBD1-AEAB-4997-94C4-B7504BDC5737}"/>
          </ac:picMkLst>
        </pc:picChg>
        <pc:picChg chg="del">
          <ac:chgData name="mohamed ahmed" userId="6f3466f028c0c1d0" providerId="LiveId" clId="{4A084A56-162E-4AE8-B086-9C005DB5276F}" dt="2022-02-02T14:27:11.215" v="304" actId="478"/>
          <ac:picMkLst>
            <pc:docMk/>
            <pc:sldMk cId="4153725180" sldId="355"/>
            <ac:picMk id="8" creationId="{F8771EFB-851C-4BE5-B61C-E83DFB1B6E4E}"/>
          </ac:picMkLst>
        </pc:picChg>
      </pc:sldChg>
      <pc:sldChg chg="new del">
        <pc:chgData name="mohamed ahmed" userId="6f3466f028c0c1d0" providerId="LiveId" clId="{4A084A56-162E-4AE8-B086-9C005DB5276F}" dt="2022-02-02T14:35:51.401" v="360" actId="47"/>
        <pc:sldMkLst>
          <pc:docMk/>
          <pc:sldMk cId="553023093" sldId="356"/>
        </pc:sldMkLst>
      </pc:sldChg>
      <pc:sldChg chg="addSp delSp modSp add mod">
        <pc:chgData name="mohamed ahmed" userId="6f3466f028c0c1d0" providerId="LiveId" clId="{4A084A56-162E-4AE8-B086-9C005DB5276F}" dt="2022-02-02T16:32:20.033" v="835" actId="20577"/>
        <pc:sldMkLst>
          <pc:docMk/>
          <pc:sldMk cId="3838750810" sldId="356"/>
        </pc:sldMkLst>
        <pc:spChg chg="mod">
          <ac:chgData name="mohamed ahmed" userId="6f3466f028c0c1d0" providerId="LiveId" clId="{4A084A56-162E-4AE8-B086-9C005DB5276F}" dt="2022-02-02T16:32:20.033" v="835" actId="20577"/>
          <ac:spMkLst>
            <pc:docMk/>
            <pc:sldMk cId="3838750810" sldId="356"/>
            <ac:spMk id="3" creationId="{00000000-0000-0000-0000-000000000000}"/>
          </ac:spMkLst>
        </pc:spChg>
        <pc:grpChg chg="del">
          <ac:chgData name="mohamed ahmed" userId="6f3466f028c0c1d0" providerId="LiveId" clId="{4A084A56-162E-4AE8-B086-9C005DB5276F}" dt="2022-02-02T14:35:57.885" v="362" actId="478"/>
          <ac:grpSpMkLst>
            <pc:docMk/>
            <pc:sldMk cId="3838750810" sldId="356"/>
            <ac:grpSpMk id="5" creationId="{75DC633F-FF4F-4B53-8AB6-AB3C432AB763}"/>
          </ac:grpSpMkLst>
        </pc:grpChg>
        <pc:picChg chg="add mod">
          <ac:chgData name="mohamed ahmed" userId="6f3466f028c0c1d0" providerId="LiveId" clId="{4A084A56-162E-4AE8-B086-9C005DB5276F}" dt="2022-02-02T16:32:01.759" v="825" actId="1076"/>
          <ac:picMkLst>
            <pc:docMk/>
            <pc:sldMk cId="3838750810" sldId="356"/>
            <ac:picMk id="6" creationId="{E054C794-3AFD-4362-B090-94151081D799}"/>
          </ac:picMkLst>
        </pc:picChg>
      </pc:sldChg>
      <pc:sldChg chg="addSp delSp modSp add del mod">
        <pc:chgData name="mohamed ahmed" userId="6f3466f028c0c1d0" providerId="LiveId" clId="{4A084A56-162E-4AE8-B086-9C005DB5276F}" dt="2022-02-02T16:10:40.787" v="757" actId="47"/>
        <pc:sldMkLst>
          <pc:docMk/>
          <pc:sldMk cId="1059503082" sldId="357"/>
        </pc:sldMkLst>
        <pc:spChg chg="mod">
          <ac:chgData name="mohamed ahmed" userId="6f3466f028c0c1d0" providerId="LiveId" clId="{4A084A56-162E-4AE8-B086-9C005DB5276F}" dt="2022-02-02T16:10:21.293" v="750" actId="20577"/>
          <ac:spMkLst>
            <pc:docMk/>
            <pc:sldMk cId="1059503082" sldId="357"/>
            <ac:spMk id="3" creationId="{00000000-0000-0000-0000-000000000000}"/>
          </ac:spMkLst>
        </pc:spChg>
        <pc:picChg chg="add mod">
          <ac:chgData name="mohamed ahmed" userId="6f3466f028c0c1d0" providerId="LiveId" clId="{4A084A56-162E-4AE8-B086-9C005DB5276F}" dt="2022-02-02T16:10:31.900" v="754" actId="14100"/>
          <ac:picMkLst>
            <pc:docMk/>
            <pc:sldMk cId="1059503082" sldId="357"/>
            <ac:picMk id="6" creationId="{447DC655-7C54-451C-9A28-CE17EFAF34E7}"/>
          </ac:picMkLst>
        </pc:picChg>
        <pc:picChg chg="del">
          <ac:chgData name="mohamed ahmed" userId="6f3466f028c0c1d0" providerId="LiveId" clId="{4A084A56-162E-4AE8-B086-9C005DB5276F}" dt="2022-02-02T14:40:34.829" v="383" actId="478"/>
          <ac:picMkLst>
            <pc:docMk/>
            <pc:sldMk cId="1059503082" sldId="357"/>
            <ac:picMk id="11" creationId="{6C5254B6-E1B4-47D3-A767-E5AE35F9416F}"/>
          </ac:picMkLst>
        </pc:picChg>
      </pc:sldChg>
      <pc:sldChg chg="addSp delSp modSp add mod">
        <pc:chgData name="mohamed ahmed" userId="6f3466f028c0c1d0" providerId="LiveId" clId="{4A084A56-162E-4AE8-B086-9C005DB5276F}" dt="2022-02-02T14:46:33.560" v="413" actId="14100"/>
        <pc:sldMkLst>
          <pc:docMk/>
          <pc:sldMk cId="3222231187" sldId="358"/>
        </pc:sldMkLst>
        <pc:spChg chg="mod">
          <ac:chgData name="mohamed ahmed" userId="6f3466f028c0c1d0" providerId="LiveId" clId="{4A084A56-162E-4AE8-B086-9C005DB5276F}" dt="2022-02-02T14:45:54.314" v="406" actId="404"/>
          <ac:spMkLst>
            <pc:docMk/>
            <pc:sldMk cId="3222231187" sldId="358"/>
            <ac:spMk id="9" creationId="{3F346F54-F997-4923-8056-5E74367B207D}"/>
          </ac:spMkLst>
        </pc:spChg>
        <pc:picChg chg="add mod modCrop">
          <ac:chgData name="mohamed ahmed" userId="6f3466f028c0c1d0" providerId="LiveId" clId="{4A084A56-162E-4AE8-B086-9C005DB5276F}" dt="2022-02-02T14:46:33.560" v="413" actId="14100"/>
          <ac:picMkLst>
            <pc:docMk/>
            <pc:sldMk cId="3222231187" sldId="358"/>
            <ac:picMk id="3" creationId="{A31194C7-6DDE-47D8-BD30-83E0AF3AEBF7}"/>
          </ac:picMkLst>
        </pc:picChg>
        <pc:picChg chg="del">
          <ac:chgData name="mohamed ahmed" userId="6f3466f028c0c1d0" providerId="LiveId" clId="{4A084A56-162E-4AE8-B086-9C005DB5276F}" dt="2022-02-02T14:45:58.173" v="407" actId="478"/>
          <ac:picMkLst>
            <pc:docMk/>
            <pc:sldMk cId="3222231187" sldId="358"/>
            <ac:picMk id="6" creationId="{167EBBD1-AEAB-4997-94C4-B7504BDC5737}"/>
          </ac:picMkLst>
        </pc:picChg>
      </pc:sldChg>
      <pc:sldChg chg="addSp delSp modSp add mod ord">
        <pc:chgData name="mohamed ahmed" userId="6f3466f028c0c1d0" providerId="LiveId" clId="{4A084A56-162E-4AE8-B086-9C005DB5276F}" dt="2022-02-02T16:28:26.796" v="770" actId="1076"/>
        <pc:sldMkLst>
          <pc:docMk/>
          <pc:sldMk cId="485376709" sldId="359"/>
        </pc:sldMkLst>
        <pc:spChg chg="mod">
          <ac:chgData name="mohamed ahmed" userId="6f3466f028c0c1d0" providerId="LiveId" clId="{4A084A56-162E-4AE8-B086-9C005DB5276F}" dt="2022-02-02T15:12:19.919" v="456" actId="20577"/>
          <ac:spMkLst>
            <pc:docMk/>
            <pc:sldMk cId="485376709" sldId="359"/>
            <ac:spMk id="9" creationId="{3F346F54-F997-4923-8056-5E74367B207D}"/>
          </ac:spMkLst>
        </pc:spChg>
        <pc:picChg chg="del">
          <ac:chgData name="mohamed ahmed" userId="6f3466f028c0c1d0" providerId="LiveId" clId="{4A084A56-162E-4AE8-B086-9C005DB5276F}" dt="2022-02-02T14:50:39.527" v="415" actId="478"/>
          <ac:picMkLst>
            <pc:docMk/>
            <pc:sldMk cId="485376709" sldId="359"/>
            <ac:picMk id="3" creationId="{A31194C7-6DDE-47D8-BD30-83E0AF3AEBF7}"/>
          </ac:picMkLst>
        </pc:picChg>
        <pc:picChg chg="add del mod">
          <ac:chgData name="mohamed ahmed" userId="6f3466f028c0c1d0" providerId="LiveId" clId="{4A084A56-162E-4AE8-B086-9C005DB5276F}" dt="2022-02-02T15:11:34.238" v="450" actId="478"/>
          <ac:picMkLst>
            <pc:docMk/>
            <pc:sldMk cId="485376709" sldId="359"/>
            <ac:picMk id="6" creationId="{B0F57068-CB30-4BE2-AB8F-15A4B67F29FA}"/>
          </ac:picMkLst>
        </pc:picChg>
        <pc:picChg chg="add del mod modCrop">
          <ac:chgData name="mohamed ahmed" userId="6f3466f028c0c1d0" providerId="LiveId" clId="{4A084A56-162E-4AE8-B086-9C005DB5276F}" dt="2022-02-02T16:28:18.602" v="768" actId="478"/>
          <ac:picMkLst>
            <pc:docMk/>
            <pc:sldMk cId="485376709" sldId="359"/>
            <ac:picMk id="7" creationId="{B06D5D39-B378-4070-92E6-2DED70EBEC8E}"/>
          </ac:picMkLst>
        </pc:picChg>
        <pc:picChg chg="add mod modCrop">
          <ac:chgData name="mohamed ahmed" userId="6f3466f028c0c1d0" providerId="LiveId" clId="{4A084A56-162E-4AE8-B086-9C005DB5276F}" dt="2022-02-02T16:28:26.796" v="770" actId="1076"/>
          <ac:picMkLst>
            <pc:docMk/>
            <pc:sldMk cId="485376709" sldId="359"/>
            <ac:picMk id="8" creationId="{7BCF5335-776F-4307-8E8A-FE912D53F234}"/>
          </ac:picMkLst>
        </pc:picChg>
      </pc:sldChg>
      <pc:sldChg chg="add">
        <pc:chgData name="mohamed ahmed" userId="6f3466f028c0c1d0" providerId="LiveId" clId="{4A084A56-162E-4AE8-B086-9C005DB5276F}" dt="2022-02-02T15:10:28.386" v="431" actId="2890"/>
        <pc:sldMkLst>
          <pc:docMk/>
          <pc:sldMk cId="1111294786" sldId="360"/>
        </pc:sldMkLst>
      </pc:sldChg>
      <pc:sldChg chg="addSp delSp modSp add mod">
        <pc:chgData name="mohamed ahmed" userId="6f3466f028c0c1d0" providerId="LiveId" clId="{4A084A56-162E-4AE8-B086-9C005DB5276F}" dt="2022-02-02T16:28:36.787" v="772" actId="1076"/>
        <pc:sldMkLst>
          <pc:docMk/>
          <pc:sldMk cId="2538880109" sldId="361"/>
        </pc:sldMkLst>
        <pc:spChg chg="mod">
          <ac:chgData name="mohamed ahmed" userId="6f3466f028c0c1d0" providerId="LiveId" clId="{4A084A56-162E-4AE8-B086-9C005DB5276F}" dt="2022-02-02T15:12:54.209" v="471" actId="20577"/>
          <ac:spMkLst>
            <pc:docMk/>
            <pc:sldMk cId="2538880109" sldId="361"/>
            <ac:spMk id="9" creationId="{3F346F54-F997-4923-8056-5E74367B207D}"/>
          </ac:spMkLst>
        </pc:spChg>
        <pc:picChg chg="add del mod">
          <ac:chgData name="mohamed ahmed" userId="6f3466f028c0c1d0" providerId="LiveId" clId="{4A084A56-162E-4AE8-B086-9C005DB5276F}" dt="2022-02-02T15:13:02.550" v="473" actId="21"/>
          <ac:picMkLst>
            <pc:docMk/>
            <pc:sldMk cId="2538880109" sldId="361"/>
            <ac:picMk id="5" creationId="{6F01702B-B727-4619-9BD9-6016BF8EC288}"/>
          </ac:picMkLst>
        </pc:picChg>
        <pc:picChg chg="del">
          <ac:chgData name="mohamed ahmed" userId="6f3466f028c0c1d0" providerId="LiveId" clId="{4A084A56-162E-4AE8-B086-9C005DB5276F}" dt="2022-02-02T15:11:35.990" v="451" actId="478"/>
          <ac:picMkLst>
            <pc:docMk/>
            <pc:sldMk cId="2538880109" sldId="361"/>
            <ac:picMk id="6" creationId="{B0F57068-CB30-4BE2-AB8F-15A4B67F29FA}"/>
          </ac:picMkLst>
        </pc:picChg>
        <pc:picChg chg="add mod modCrop">
          <ac:chgData name="mohamed ahmed" userId="6f3466f028c0c1d0" providerId="LiveId" clId="{4A084A56-162E-4AE8-B086-9C005DB5276F}" dt="2022-02-02T16:28:36.787" v="772" actId="1076"/>
          <ac:picMkLst>
            <pc:docMk/>
            <pc:sldMk cId="2538880109" sldId="361"/>
            <ac:picMk id="8" creationId="{862539B4-1A31-4C70-9A80-4E7BEFA89FD2}"/>
          </ac:picMkLst>
        </pc:picChg>
      </pc:sldChg>
      <pc:sldChg chg="addSp delSp modSp add mod">
        <pc:chgData name="mohamed ahmed" userId="6f3466f028c0c1d0" providerId="LiveId" clId="{4A084A56-162E-4AE8-B086-9C005DB5276F}" dt="2022-02-02T15:16:32.383" v="514" actId="1076"/>
        <pc:sldMkLst>
          <pc:docMk/>
          <pc:sldMk cId="829543491" sldId="362"/>
        </pc:sldMkLst>
        <pc:spChg chg="add mod">
          <ac:chgData name="mohamed ahmed" userId="6f3466f028c0c1d0" providerId="LiveId" clId="{4A084A56-162E-4AE8-B086-9C005DB5276F}" dt="2022-02-02T15:15:38.352" v="512" actId="113"/>
          <ac:spMkLst>
            <pc:docMk/>
            <pc:sldMk cId="829543491" sldId="362"/>
            <ac:spMk id="7" creationId="{A045961C-E5B2-4510-9D73-CD1941C3514D}"/>
          </ac:spMkLst>
        </pc:spChg>
        <pc:spChg chg="del">
          <ac:chgData name="mohamed ahmed" userId="6f3466f028c0c1d0" providerId="LiveId" clId="{4A084A56-162E-4AE8-B086-9C005DB5276F}" dt="2022-02-02T15:13:39.847" v="488" actId="478"/>
          <ac:spMkLst>
            <pc:docMk/>
            <pc:sldMk cId="829543491" sldId="362"/>
            <ac:spMk id="9" creationId="{3F346F54-F997-4923-8056-5E74367B207D}"/>
          </ac:spMkLst>
        </pc:spChg>
        <pc:picChg chg="mod">
          <ac:chgData name="mohamed ahmed" userId="6f3466f028c0c1d0" providerId="LiveId" clId="{4A084A56-162E-4AE8-B086-9C005DB5276F}" dt="2022-02-02T15:15:34.202" v="509" actId="1076"/>
          <ac:picMkLst>
            <pc:docMk/>
            <pc:sldMk cId="829543491" sldId="362"/>
            <ac:picMk id="2" creationId="{00000000-0000-0000-0000-000000000000}"/>
          </ac:picMkLst>
        </pc:picChg>
        <pc:picChg chg="del mod">
          <ac:chgData name="mohamed ahmed" userId="6f3466f028c0c1d0" providerId="LiveId" clId="{4A084A56-162E-4AE8-B086-9C005DB5276F}" dt="2022-02-02T15:13:38.376" v="487" actId="478"/>
          <ac:picMkLst>
            <pc:docMk/>
            <pc:sldMk cId="829543491" sldId="362"/>
            <ac:picMk id="3" creationId="{A31194C7-6DDE-47D8-BD30-83E0AF3AEBF7}"/>
          </ac:picMkLst>
        </pc:picChg>
        <pc:picChg chg="add mod">
          <ac:chgData name="mohamed ahmed" userId="6f3466f028c0c1d0" providerId="LiveId" clId="{4A084A56-162E-4AE8-B086-9C005DB5276F}" dt="2022-02-02T15:16:32.383" v="514" actId="1076"/>
          <ac:picMkLst>
            <pc:docMk/>
            <pc:sldMk cId="829543491" sldId="362"/>
            <ac:picMk id="6" creationId="{979601FF-9CA2-495B-85C8-7B3323FFC388}"/>
          </ac:picMkLst>
        </pc:picChg>
      </pc:sldChg>
      <pc:sldChg chg="addSp delSp modSp add mod">
        <pc:chgData name="mohamed ahmed" userId="6f3466f028c0c1d0" providerId="LiveId" clId="{4A084A56-162E-4AE8-B086-9C005DB5276F}" dt="2022-02-02T16:26:59.853" v="760" actId="1076"/>
        <pc:sldMkLst>
          <pc:docMk/>
          <pc:sldMk cId="3501453329" sldId="363"/>
        </pc:sldMkLst>
        <pc:spChg chg="mod">
          <ac:chgData name="mohamed ahmed" userId="6f3466f028c0c1d0" providerId="LiveId" clId="{4A084A56-162E-4AE8-B086-9C005DB5276F}" dt="2022-02-02T15:24:32.968" v="588" actId="1076"/>
          <ac:spMkLst>
            <pc:docMk/>
            <pc:sldMk cId="3501453329" sldId="363"/>
            <ac:spMk id="3" creationId="{00000000-0000-0000-0000-000000000000}"/>
          </ac:spMkLst>
        </pc:spChg>
        <pc:picChg chg="mod">
          <ac:chgData name="mohamed ahmed" userId="6f3466f028c0c1d0" providerId="LiveId" clId="{4A084A56-162E-4AE8-B086-9C005DB5276F}" dt="2022-02-02T15:20:51.453" v="525" actId="962"/>
          <ac:picMkLst>
            <pc:docMk/>
            <pc:sldMk cId="3501453329" sldId="363"/>
            <ac:picMk id="2" creationId="{00000000-0000-0000-0000-000000000000}"/>
          </ac:picMkLst>
        </pc:picChg>
        <pc:picChg chg="add del mod">
          <ac:chgData name="mohamed ahmed" userId="6f3466f028c0c1d0" providerId="LiveId" clId="{4A084A56-162E-4AE8-B086-9C005DB5276F}" dt="2022-02-02T15:19:01.524" v="519" actId="478"/>
          <ac:picMkLst>
            <pc:docMk/>
            <pc:sldMk cId="3501453329" sldId="363"/>
            <ac:picMk id="5" creationId="{B2807A21-BD5D-481B-B7C9-45E16D0905B9}"/>
          </ac:picMkLst>
        </pc:picChg>
        <pc:picChg chg="del">
          <ac:chgData name="mohamed ahmed" userId="6f3466f028c0c1d0" providerId="LiveId" clId="{4A084A56-162E-4AE8-B086-9C005DB5276F}" dt="2022-02-02T15:18:57.957" v="516" actId="478"/>
          <ac:picMkLst>
            <pc:docMk/>
            <pc:sldMk cId="3501453329" sldId="363"/>
            <ac:picMk id="6" creationId="{447DC655-7C54-451C-9A28-CE17EFAF34E7}"/>
          </ac:picMkLst>
        </pc:picChg>
        <pc:picChg chg="add del">
          <ac:chgData name="mohamed ahmed" userId="6f3466f028c0c1d0" providerId="LiveId" clId="{4A084A56-162E-4AE8-B086-9C005DB5276F}" dt="2022-02-02T15:20:44.095" v="522" actId="478"/>
          <ac:picMkLst>
            <pc:docMk/>
            <pc:sldMk cId="3501453329" sldId="363"/>
            <ac:picMk id="7" creationId="{E523821C-B308-44D3-9F85-C72A31CA347A}"/>
          </ac:picMkLst>
        </pc:picChg>
        <pc:picChg chg="add del mod">
          <ac:chgData name="mohamed ahmed" userId="6f3466f028c0c1d0" providerId="LiveId" clId="{4A084A56-162E-4AE8-B086-9C005DB5276F}" dt="2022-02-02T15:24:23.568" v="582" actId="478"/>
          <ac:picMkLst>
            <pc:docMk/>
            <pc:sldMk cId="3501453329" sldId="363"/>
            <ac:picMk id="9" creationId="{5FD366F8-2456-43E6-A96C-6C3E647874B5}"/>
          </ac:picMkLst>
        </pc:picChg>
        <pc:picChg chg="add mod modCrop">
          <ac:chgData name="mohamed ahmed" userId="6f3466f028c0c1d0" providerId="LiveId" clId="{4A084A56-162E-4AE8-B086-9C005DB5276F}" dt="2022-02-02T16:26:59.853" v="760" actId="1076"/>
          <ac:picMkLst>
            <pc:docMk/>
            <pc:sldMk cId="3501453329" sldId="363"/>
            <ac:picMk id="11" creationId="{64749EB7-0A0C-4C32-9A68-577729DEC65C}"/>
          </ac:picMkLst>
        </pc:picChg>
      </pc:sldChg>
      <pc:sldChg chg="addSp delSp modSp add mod ord">
        <pc:chgData name="mohamed ahmed" userId="6f3466f028c0c1d0" providerId="LiveId" clId="{4A084A56-162E-4AE8-B086-9C005DB5276F}" dt="2022-02-02T16:08:44.903" v="678" actId="1076"/>
        <pc:sldMkLst>
          <pc:docMk/>
          <pc:sldMk cId="440339205" sldId="364"/>
        </pc:sldMkLst>
        <pc:spChg chg="mod">
          <ac:chgData name="mohamed ahmed" userId="6f3466f028c0c1d0" providerId="LiveId" clId="{4A084A56-162E-4AE8-B086-9C005DB5276F}" dt="2022-02-02T16:04:31.390" v="649" actId="20577"/>
          <ac:spMkLst>
            <pc:docMk/>
            <pc:sldMk cId="440339205" sldId="364"/>
            <ac:spMk id="9" creationId="{3F346F54-F997-4923-8056-5E74367B207D}"/>
          </ac:spMkLst>
        </pc:spChg>
        <pc:picChg chg="add del mod">
          <ac:chgData name="mohamed ahmed" userId="6f3466f028c0c1d0" providerId="LiveId" clId="{4A084A56-162E-4AE8-B086-9C005DB5276F}" dt="2022-02-02T16:07:57.931" v="673" actId="1076"/>
          <ac:picMkLst>
            <pc:docMk/>
            <pc:sldMk cId="440339205" sldId="364"/>
            <ac:picMk id="2" creationId="{00000000-0000-0000-0000-000000000000}"/>
          </ac:picMkLst>
        </pc:picChg>
        <pc:picChg chg="add del mod">
          <ac:chgData name="mohamed ahmed" userId="6f3466f028c0c1d0" providerId="LiveId" clId="{4A084A56-162E-4AE8-B086-9C005DB5276F}" dt="2022-02-02T16:07:43.238" v="668" actId="478"/>
          <ac:picMkLst>
            <pc:docMk/>
            <pc:sldMk cId="440339205" sldId="364"/>
            <ac:picMk id="3" creationId="{986B9B5C-17E0-478A-9C9B-6E0A0458F3A0}"/>
          </ac:picMkLst>
        </pc:picChg>
        <pc:picChg chg="add del">
          <ac:chgData name="mohamed ahmed" userId="6f3466f028c0c1d0" providerId="LiveId" clId="{4A084A56-162E-4AE8-B086-9C005DB5276F}" dt="2022-02-02T16:06:13.649" v="657"/>
          <ac:picMkLst>
            <pc:docMk/>
            <pc:sldMk cId="440339205" sldId="364"/>
            <ac:picMk id="5" creationId="{94CFE7DC-816C-4C4D-A070-5F6A23B0C126}"/>
          </ac:picMkLst>
        </pc:picChg>
        <pc:picChg chg="add del">
          <ac:chgData name="mohamed ahmed" userId="6f3466f028c0c1d0" providerId="LiveId" clId="{4A084A56-162E-4AE8-B086-9C005DB5276F}" dt="2022-02-02T16:05:51.135" v="653" actId="478"/>
          <ac:picMkLst>
            <pc:docMk/>
            <pc:sldMk cId="440339205" sldId="364"/>
            <ac:picMk id="6" creationId="{B0F57068-CB30-4BE2-AB8F-15A4B67F29FA}"/>
          </ac:picMkLst>
        </pc:picChg>
        <pc:picChg chg="add mod modCrop">
          <ac:chgData name="mohamed ahmed" userId="6f3466f028c0c1d0" providerId="LiveId" clId="{4A084A56-162E-4AE8-B086-9C005DB5276F}" dt="2022-02-02T16:08:44.903" v="678" actId="1076"/>
          <ac:picMkLst>
            <pc:docMk/>
            <pc:sldMk cId="440339205" sldId="364"/>
            <ac:picMk id="7" creationId="{7197FEFD-B1D4-477D-92B9-8E57A21FF675}"/>
          </ac:picMkLst>
        </pc:picChg>
        <pc:picChg chg="add del mod">
          <ac:chgData name="mohamed ahmed" userId="6f3466f028c0c1d0" providerId="LiveId" clId="{4A084A56-162E-4AE8-B086-9C005DB5276F}" dt="2022-02-02T16:07:41.742" v="665"/>
          <ac:picMkLst>
            <pc:docMk/>
            <pc:sldMk cId="440339205" sldId="364"/>
            <ac:picMk id="2050" creationId="{F1757E5D-89D8-40CA-BCE0-6077EC0EA2E1}"/>
          </ac:picMkLst>
        </pc:picChg>
        <pc:picChg chg="add del mod">
          <ac:chgData name="mohamed ahmed" userId="6f3466f028c0c1d0" providerId="LiveId" clId="{4A084A56-162E-4AE8-B086-9C005DB5276F}" dt="2022-02-02T16:07:58.361" v="674"/>
          <ac:picMkLst>
            <pc:docMk/>
            <pc:sldMk cId="440339205" sldId="364"/>
            <ac:picMk id="2052" creationId="{1CF4F072-2F1C-43C1-8A04-97F8DF2FD789}"/>
          </ac:picMkLst>
        </pc:picChg>
      </pc:sldChg>
      <pc:sldChg chg="add del">
        <pc:chgData name="mohamed ahmed" userId="6f3466f028c0c1d0" providerId="LiveId" clId="{4A084A56-162E-4AE8-B086-9C005DB5276F}" dt="2022-02-02T16:04:03.992" v="632" actId="47"/>
        <pc:sldMkLst>
          <pc:docMk/>
          <pc:sldMk cId="2826894067" sldId="364"/>
        </pc:sldMkLst>
      </pc:sldChg>
      <pc:sldChg chg="modSp add mod">
        <pc:chgData name="mohamed ahmed" userId="6f3466f028c0c1d0" providerId="LiveId" clId="{4A084A56-162E-4AE8-B086-9C005DB5276F}" dt="2022-02-02T16:52:01.386" v="847" actId="14100"/>
        <pc:sldMkLst>
          <pc:docMk/>
          <pc:sldMk cId="3960569476" sldId="365"/>
        </pc:sldMkLst>
        <pc:spChg chg="mod">
          <ac:chgData name="mohamed ahmed" userId="6f3466f028c0c1d0" providerId="LiveId" clId="{4A084A56-162E-4AE8-B086-9C005DB5276F}" dt="2022-02-02T16:52:01.386" v="847" actId="14100"/>
          <ac:spMkLst>
            <pc:docMk/>
            <pc:sldMk cId="3960569476" sldId="36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57F3F-3598-4A13-9DAD-B876BD6BCB9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AE0B1-8DB2-4A79-AFEF-1B9407BDA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3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19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8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3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4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8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7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03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2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5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19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3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32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66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6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0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1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1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1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6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E0B1-8DB2-4A79-AFEF-1B9407BDA7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" y="376428"/>
            <a:ext cx="1241298" cy="6774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1" y="371856"/>
            <a:ext cx="713994" cy="67741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3228" y="376428"/>
            <a:ext cx="906018" cy="6774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4540" y="371856"/>
            <a:ext cx="3277362" cy="6774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149" y="445465"/>
            <a:ext cx="837570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1" y="147828"/>
            <a:ext cx="5052822" cy="4549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5943" y="1323213"/>
            <a:ext cx="3336290" cy="350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" y="376427"/>
            <a:ext cx="3123438" cy="6774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885444"/>
            <a:ext cx="671322" cy="73532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7843" y="1092695"/>
            <a:ext cx="1997202" cy="39853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1207008"/>
            <a:ext cx="671322" cy="73532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7843" y="1414259"/>
            <a:ext cx="1986533" cy="39853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1528572"/>
            <a:ext cx="671322" cy="735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7843" y="1735823"/>
            <a:ext cx="3830574" cy="39853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1850136"/>
            <a:ext cx="671322" cy="73533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7843" y="2057387"/>
            <a:ext cx="1997202" cy="39853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2171700"/>
            <a:ext cx="671322" cy="73533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7843" y="2378951"/>
            <a:ext cx="2332482" cy="39853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2493263"/>
            <a:ext cx="671322" cy="73533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7843" y="2700515"/>
            <a:ext cx="1186433" cy="398538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2814827"/>
            <a:ext cx="671322" cy="73532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7843" y="3022079"/>
            <a:ext cx="3175254" cy="398538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3136392"/>
            <a:ext cx="671322" cy="73532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7843" y="3343643"/>
            <a:ext cx="2370582" cy="398538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3457955"/>
            <a:ext cx="671322" cy="73533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7843" y="3665219"/>
            <a:ext cx="1329690" cy="398538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3779519"/>
            <a:ext cx="671322" cy="73533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7843" y="3986783"/>
            <a:ext cx="747521" cy="398538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31" y="4101083"/>
            <a:ext cx="671322" cy="73533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7843" y="4308348"/>
            <a:ext cx="3934205" cy="3985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643" y="1423491"/>
            <a:ext cx="3392804" cy="713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1678" y="2379675"/>
            <a:ext cx="8600643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6115" y="1183639"/>
            <a:ext cx="4291330" cy="2321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000" b="1" spc="-95" dirty="0">
                <a:latin typeface="Tahoma"/>
                <a:cs typeface="Tahoma"/>
              </a:rPr>
              <a:t>Introduction </a:t>
            </a:r>
            <a:r>
              <a:rPr sz="5000" b="1" spc="-90" dirty="0">
                <a:latin typeface="Tahoma"/>
                <a:cs typeface="Tahoma"/>
              </a:rPr>
              <a:t> </a:t>
            </a:r>
            <a:r>
              <a:rPr sz="5000" b="1" spc="-95" dirty="0">
                <a:latin typeface="Tahoma"/>
                <a:cs typeface="Tahoma"/>
              </a:rPr>
              <a:t>To</a:t>
            </a:r>
            <a:r>
              <a:rPr lang="en-US" sz="5000" b="1" spc="-95" dirty="0">
                <a:latin typeface="Tahoma"/>
                <a:cs typeface="Tahoma"/>
              </a:rPr>
              <a:t> Computer </a:t>
            </a:r>
            <a:br>
              <a:rPr lang="en-US" sz="5000" b="1" spc="-95" dirty="0">
                <a:latin typeface="Tahoma"/>
                <a:cs typeface="Tahoma"/>
              </a:rPr>
            </a:br>
            <a:r>
              <a:rPr lang="en-US" sz="5000" b="1" spc="-95" dirty="0">
                <a:latin typeface="Tahoma"/>
                <a:cs typeface="Tahoma"/>
              </a:rPr>
              <a:t>Science </a:t>
            </a:r>
            <a:endParaRPr sz="50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2035" y="4034028"/>
            <a:ext cx="585215" cy="68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362407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67B69-A7CC-FA59-9F40-B13F0057E0A9}"/>
              </a:ext>
            </a:extLst>
          </p:cNvPr>
          <p:cNvSpPr txBox="1"/>
          <p:nvPr/>
        </p:nvSpPr>
        <p:spPr>
          <a:xfrm>
            <a:off x="4953000" y="15811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Dr Abdullah Nabil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738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" y="140220"/>
            <a:ext cx="2992374" cy="511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464605B-FDBA-D492-3988-E6DBA430886A}"/>
              </a:ext>
            </a:extLst>
          </p:cNvPr>
          <p:cNvSpPr>
            <a:spLocks noGrp="1"/>
          </p:cNvSpPr>
          <p:nvPr/>
        </p:nvSpPr>
        <p:spPr>
          <a:xfrm>
            <a:off x="381000" y="706487"/>
            <a:ext cx="8229600" cy="424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600" spc="-50" dirty="0">
                <a:solidFill>
                  <a:srgbClr val="FFFFFF"/>
                </a:solidFill>
                <a:cs typeface="Segoe UI Symbol"/>
              </a:rPr>
              <a:t>Logical Operator</a:t>
            </a:r>
          </a:p>
          <a:p>
            <a:pPr>
              <a:buNone/>
            </a:pPr>
            <a:endParaRPr lang="en-US" sz="1100" dirty="0">
              <a:solidFill>
                <a:srgbClr val="FFFFFF"/>
              </a:solidFill>
              <a:ea typeface="+mj-ea"/>
            </a:endParaRP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ea typeface="+mj-ea"/>
              </a:rPr>
              <a:t>NOT    (!)</a:t>
            </a: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ea typeface="+mj-ea"/>
              </a:rPr>
              <a:t>AND   (&amp;)</a:t>
            </a: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ea typeface="+mj-ea"/>
              </a:rPr>
              <a:t>OR      (|)</a:t>
            </a:r>
          </a:p>
          <a:p>
            <a:pPr>
              <a:buNone/>
            </a:pPr>
            <a:endParaRPr lang="en-US" sz="1000" dirty="0"/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Logical operators are used to combine several conditions into one compound condition</a:t>
            </a:r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The outcome of condition is True or False</a:t>
            </a:r>
          </a:p>
          <a:p>
            <a:r>
              <a:rPr lang="en-US" sz="1900" b="1" u="sng" dirty="0">
                <a:solidFill>
                  <a:srgbClr val="FFFFFF"/>
                </a:solidFill>
                <a:ea typeface="+mj-ea"/>
              </a:rPr>
              <a:t>Operators above are listed in order of precedence</a:t>
            </a:r>
          </a:p>
          <a:p>
            <a:pPr>
              <a:buNone/>
            </a:pPr>
            <a:r>
              <a:rPr lang="en-US" sz="1900" b="1" dirty="0">
                <a:solidFill>
                  <a:srgbClr val="FFFFFF"/>
                </a:solidFill>
                <a:ea typeface="+mj-ea"/>
              </a:rPr>
              <a:t>	</a:t>
            </a:r>
            <a:r>
              <a:rPr lang="en-US" sz="1900" b="1" u="sng" dirty="0">
                <a:solidFill>
                  <a:srgbClr val="FFFFFF"/>
                </a:solidFill>
                <a:ea typeface="+mj-ea"/>
              </a:rPr>
              <a:t>Not is evaluated first, then AND, then OR</a:t>
            </a:r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The relational operators have higher precedence that the logical operators</a:t>
            </a:r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It is usually best to include the extra parentheses </a:t>
            </a:r>
            <a:endParaRPr lang="ar-EG" sz="1900" dirty="0">
              <a:solidFill>
                <a:srgbClr val="FFFFFF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232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7" y="-1121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" y="140220"/>
            <a:ext cx="2992374" cy="511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0F476B-53C1-19CB-0118-0917A4EFB3B7}"/>
              </a:ext>
            </a:extLst>
          </p:cNvPr>
          <p:cNvSpPr>
            <a:spLocks noGrp="1"/>
          </p:cNvSpPr>
          <p:nvPr/>
        </p:nvSpPr>
        <p:spPr>
          <a:xfrm>
            <a:off x="457200" y="503366"/>
            <a:ext cx="8229600" cy="5516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342900" indent="-342900" algn="just">
              <a:spcBef>
                <a:spcPct val="20000"/>
              </a:spcBef>
            </a:pPr>
            <a:r>
              <a:rPr lang="en-US" sz="2600" spc="-50" dirty="0">
                <a:solidFill>
                  <a:srgbClr val="FFFFFF"/>
                </a:solidFill>
                <a:latin typeface="+mj-lt"/>
                <a:ea typeface="+mn-ea"/>
              </a:rPr>
              <a:t>Logical Operators: Examples</a:t>
            </a:r>
            <a:endParaRPr lang="ar-EG" sz="2600" spc="-50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5FBABB-EBA2-7087-3DC1-126B62CC59F9}"/>
              </a:ext>
            </a:extLst>
          </p:cNvPr>
          <p:cNvSpPr>
            <a:spLocks noGrp="1"/>
          </p:cNvSpPr>
          <p:nvPr/>
        </p:nvSpPr>
        <p:spPr>
          <a:xfrm>
            <a:off x="457200" y="116998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IF (x = 32) AND (y = 7) THEN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FFFF"/>
                </a:solidFill>
                <a:ea typeface="+mj-ea"/>
              </a:rPr>
              <a:t>	  </a:t>
            </a:r>
            <a:r>
              <a:rPr lang="en-US" sz="1900" dirty="0" err="1">
                <a:solidFill>
                  <a:srgbClr val="FFFFFF"/>
                </a:solidFill>
                <a:ea typeface="+mj-ea"/>
              </a:rPr>
              <a:t>sumXY</a:t>
            </a:r>
            <a:r>
              <a:rPr lang="en-US" sz="1900" dirty="0">
                <a:solidFill>
                  <a:srgbClr val="FFFFFF"/>
                </a:solidFill>
                <a:ea typeface="+mj-ea"/>
              </a:rPr>
              <a:t> = x + y</a:t>
            </a:r>
          </a:p>
          <a:p>
            <a:endParaRPr lang="en-US" sz="1900" dirty="0">
              <a:solidFill>
                <a:srgbClr val="FFFFFF"/>
              </a:solidFill>
              <a:ea typeface="+mj-ea"/>
            </a:endParaRPr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IF (letter = 'A') OR (letter = 'E') THEN </a:t>
            </a:r>
          </a:p>
          <a:p>
            <a:pPr marL="0" lvl="1" indent="0">
              <a:buNone/>
            </a:pPr>
            <a:r>
              <a:rPr lang="en-US" sz="1900" dirty="0">
                <a:solidFill>
                  <a:srgbClr val="FFFFFF"/>
                </a:solidFill>
                <a:ea typeface="+mj-ea"/>
              </a:rPr>
              <a:t>	DISPLAY  “Vowel”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1900" dirty="0">
              <a:solidFill>
                <a:srgbClr val="FFFFFF"/>
              </a:solidFill>
              <a:ea typeface="+mj-ea"/>
            </a:endParaRPr>
          </a:p>
          <a:p>
            <a:r>
              <a:rPr lang="en-US" sz="1900" dirty="0">
                <a:solidFill>
                  <a:srgbClr val="FFFFFF"/>
                </a:solidFill>
                <a:ea typeface="+mj-ea"/>
              </a:rPr>
              <a:t>IF NOT (letter =  'A') THEN </a:t>
            </a:r>
          </a:p>
          <a:p>
            <a:pPr marL="0" lvl="1" indent="0">
              <a:buNone/>
            </a:pPr>
            <a:r>
              <a:rPr lang="en-US" sz="1900" dirty="0">
                <a:solidFill>
                  <a:srgbClr val="FFFFFF"/>
                </a:solidFill>
                <a:ea typeface="+mj-ea"/>
              </a:rPr>
              <a:t>	DISPLAY  “Not letter A”</a:t>
            </a:r>
            <a:endParaRPr lang="ar-EG" sz="1900" dirty="0">
              <a:solidFill>
                <a:srgbClr val="FFFFFF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912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37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925" y="607257"/>
            <a:ext cx="8983075" cy="1938992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1" i="0" u="none" strike="noStrike" baseline="0" dirty="0">
                <a:latin typeface="Calibri-Bold"/>
              </a:rPr>
              <a:t>Statement:</a:t>
            </a:r>
            <a:br>
              <a:rPr lang="en-US" sz="1800" b="1" i="0" u="none" strike="noStrike" baseline="0" dirty="0">
                <a:latin typeface="Calibri-Bold"/>
              </a:rPr>
            </a:br>
            <a:r>
              <a:rPr lang="en-US" sz="1800" b="1" i="0" u="none" strike="noStrike" baseline="0" dirty="0">
                <a:latin typeface="Calibri-Bold"/>
              </a:rPr>
              <a:t> -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is a complete line of code that performs some action.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 - can only be combined “vertically” by writing one after another, or with block constructs.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1" i="0" u="none" strike="noStrike" baseline="0" dirty="0">
                <a:latin typeface="Calibri-Bold"/>
              </a:rPr>
              <a:t>Expression:</a:t>
            </a:r>
            <a:br>
              <a:rPr lang="en-US" sz="1800" b="1" i="0" u="none" strike="noStrike" baseline="0" dirty="0">
                <a:latin typeface="Calibri-Bold"/>
              </a:rPr>
            </a:br>
            <a:r>
              <a:rPr lang="en-US" sz="1800" b="1" i="0" u="none" strike="noStrike" baseline="0" dirty="0">
                <a:latin typeface="Calibri-Bold"/>
              </a:rPr>
              <a:t>-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is any section of the code that evaluates to a value.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r>
              <a:rPr lang="en-US" sz="1800" b="0" i="0" u="none" strike="noStrike" baseline="0" dirty="0">
                <a:latin typeface="ArialMT"/>
              </a:rPr>
              <a:t>-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can be combined “horizontally” into larger expressions using operators.</a:t>
            </a:r>
            <a:endParaRPr lang="en-US" sz="1800" dirty="0">
              <a:latin typeface="+mj-lt"/>
            </a:endParaRP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447DC655-7C54-451C-9A28-CE17EFAF34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" b="15679"/>
          <a:stretch/>
        </p:blipFill>
        <p:spPr>
          <a:xfrm>
            <a:off x="2362200" y="2571750"/>
            <a:ext cx="405826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190290" y="676382"/>
            <a:ext cx="872511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What is </a:t>
            </a:r>
            <a:r>
              <a:rPr lang="en-AE" sz="1600" b="1" dirty="0">
                <a:solidFill>
                  <a:schemeClr val="bg1"/>
                </a:solidFill>
                <a:latin typeface="Helvetica Neue"/>
              </a:rPr>
              <a:t>comments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?</a:t>
            </a:r>
          </a:p>
          <a:p>
            <a:pPr algn="l"/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-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Comments can be used to explain Python code.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.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7FEFD-B1D4-477D-92B9-8E57A21FF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50"/>
          <a:stretch/>
        </p:blipFill>
        <p:spPr>
          <a:xfrm>
            <a:off x="255181" y="1446918"/>
            <a:ext cx="6746399" cy="32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37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3" y="591274"/>
            <a:ext cx="7611475" cy="1846659"/>
          </a:xfrm>
        </p:spPr>
        <p:txBody>
          <a:bodyPr/>
          <a:lstStyle/>
          <a:p>
            <a:pPr algn="l"/>
            <a:r>
              <a:rPr lang="en-US" sz="2400" b="0" i="0" dirty="0">
                <a:effectLst/>
                <a:latin typeface="Helvetica Neue"/>
              </a:rPr>
              <a:t>What is a function  ? </a:t>
            </a:r>
            <a:br>
              <a:rPr lang="en-US" sz="2400" b="0" i="0" dirty="0">
                <a:effectLst/>
                <a:latin typeface="Helvetica Neue"/>
              </a:rPr>
            </a:br>
            <a:br>
              <a:rPr lang="en-US" sz="2400" b="0" i="0" dirty="0">
                <a:effectLst/>
                <a:latin typeface="Helvetica Neue"/>
              </a:rPr>
            </a:br>
            <a:r>
              <a:rPr lang="en-US" sz="1800" i="0" dirty="0">
                <a:effectLst/>
                <a:latin typeface="Helvetica Neue"/>
              </a:rPr>
              <a:t>- A function is a named section of a code that performs a specific task. This typically involves taking some input, manipulating the input and returning an output</a:t>
            </a:r>
            <a:endParaRPr lang="en-US" sz="1800" dirty="0">
              <a:latin typeface="+mj-lt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4749EB7-0A0C-4C32-9A68-577729DEC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2505" r="4000" b="10059"/>
          <a:stretch/>
        </p:blipFill>
        <p:spPr>
          <a:xfrm>
            <a:off x="1418417" y="2038350"/>
            <a:ext cx="6607307" cy="27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BBD1-AEAB-4997-94C4-B7504BDC5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5"/>
          <a:stretch/>
        </p:blipFill>
        <p:spPr>
          <a:xfrm>
            <a:off x="951614" y="1382532"/>
            <a:ext cx="6745184" cy="3246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914400" y="887614"/>
            <a:ext cx="4646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 output is data that a computer sends.</a:t>
            </a:r>
          </a:p>
        </p:txBody>
      </p:sp>
    </p:spTree>
    <p:extLst>
      <p:ext uri="{BB962C8B-B14F-4D97-AF65-F5344CB8AC3E}">
        <p14:creationId xmlns:p14="http://schemas.microsoft.com/office/powerpoint/2010/main" val="41537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914400" y="887614"/>
            <a:ext cx="5410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An input is data that a computer receives.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194C7-6DDE-47D8-BD30-83E0AF3AE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5"/>
          <a:stretch/>
        </p:blipFill>
        <p:spPr>
          <a:xfrm>
            <a:off x="950443" y="1382532"/>
            <a:ext cx="6904557" cy="33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961C-E5B2-4510-9D73-CD1941C3514D}"/>
              </a:ext>
            </a:extLst>
          </p:cNvPr>
          <p:cNvSpPr txBox="1"/>
          <p:nvPr/>
        </p:nvSpPr>
        <p:spPr>
          <a:xfrm>
            <a:off x="218642" y="819150"/>
            <a:ext cx="87729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Indentation : </a:t>
            </a: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+mj-lt"/>
              </a:rPr>
              <a:t>- the leading whitespace ( spaces and tabs ) before any statement in python. </a:t>
            </a: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+mj-lt"/>
              </a:rPr>
              <a:t>- Python treats the statements that have the same indentation level (statements that have equal no of whitespaces before them) as a single block of code. 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601FF-9CA2-495B-85C8-7B3323FF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25" y="2025610"/>
            <a:ext cx="50863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190290" y="676382"/>
            <a:ext cx="8725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What is in an if statement?</a:t>
            </a:r>
          </a:p>
          <a:p>
            <a:pPr algn="l"/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- The IF statement is a 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Helvetica Neue"/>
              </a:rPr>
              <a:t>decision-making statement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 that guides a program to make decisions based on specified criteria. 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0F57068-CB30-4BE2-AB8F-15A4B67F2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81150"/>
            <a:ext cx="5486400" cy="34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190290" y="676382"/>
            <a:ext cx="872511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What is  for loop?</a:t>
            </a:r>
          </a:p>
          <a:p>
            <a:pPr algn="l"/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- A "For" Loop is 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Helvetica Neue"/>
              </a:rPr>
              <a:t>used to repeat a specific block of code a known number of times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F5335-776F-4307-8E8A-FE912D53F2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6"/>
          <a:stretch/>
        </p:blipFill>
        <p:spPr>
          <a:xfrm>
            <a:off x="1575955" y="1922369"/>
            <a:ext cx="5943600" cy="22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7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642" y="958481"/>
            <a:ext cx="6172200" cy="2351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10"/>
              </a:lnSpc>
              <a:spcBef>
                <a:spcPts val="100"/>
              </a:spcBef>
            </a:pPr>
            <a:br>
              <a:rPr lang="en-US" spc="-130" dirty="0"/>
            </a:br>
            <a:endParaRPr lang="en-US" dirty="0">
              <a:cs typeface="Arial" pitchFamily="34" charset="0"/>
            </a:endParaRPr>
          </a:p>
          <a:p>
            <a:pPr marL="12700">
              <a:lnSpc>
                <a:spcPts val="2710"/>
              </a:lnSpc>
            </a:pPr>
            <a:r>
              <a:rPr lang="en-US" dirty="0">
                <a:solidFill>
                  <a:srgbClr val="A357FF"/>
                </a:solidFill>
                <a:cs typeface="Segoe UI Symbol"/>
              </a:rPr>
              <a:t>⬡ </a:t>
            </a: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Data types &amp; Variables. </a:t>
            </a:r>
            <a:endParaRPr lang="en-US" dirty="0">
              <a:solidFill>
                <a:schemeClr val="bg1"/>
              </a:solidFill>
              <a:cs typeface="Segoe UI Symbol"/>
            </a:endParaRPr>
          </a:p>
          <a:p>
            <a:pPr marL="12700">
              <a:lnSpc>
                <a:spcPts val="2705"/>
              </a:lnSpc>
              <a:spcBef>
                <a:spcPts val="100"/>
              </a:spcBef>
            </a:pPr>
            <a:r>
              <a:rPr dirty="0">
                <a:solidFill>
                  <a:srgbClr val="A357FF"/>
                </a:solidFill>
                <a:cs typeface="Segoe UI Symbol"/>
              </a:rPr>
              <a:t>⬡</a:t>
            </a:r>
            <a:r>
              <a:rPr lang="en-US" dirty="0">
                <a:solidFill>
                  <a:srgbClr val="A357FF"/>
                </a:solidFill>
                <a:cs typeface="Segoe UI Symbol"/>
              </a:rPr>
              <a:t> </a:t>
            </a: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Relational &amp; Arithmetic &amp; Logical  Operations. </a:t>
            </a:r>
            <a:endParaRPr dirty="0">
              <a:solidFill>
                <a:schemeClr val="bg1"/>
              </a:solidFill>
              <a:cs typeface="Arial" pitchFamily="34" charset="0"/>
            </a:endParaRPr>
          </a:p>
          <a:p>
            <a:pPr marL="12700">
              <a:lnSpc>
                <a:spcPts val="2530"/>
              </a:lnSpc>
            </a:pPr>
            <a:r>
              <a:rPr lang="en-US" dirty="0">
                <a:solidFill>
                  <a:srgbClr val="A357FF"/>
                </a:solidFill>
                <a:cs typeface="Segoe UI Symbol"/>
              </a:rPr>
              <a:t>⬡</a:t>
            </a:r>
            <a:r>
              <a:rPr lang="en-US" spc="140" dirty="0">
                <a:solidFill>
                  <a:srgbClr val="A357FF"/>
                </a:solidFill>
                <a:cs typeface="Segoe UI Symbol"/>
              </a:rPr>
              <a:t> </a:t>
            </a:r>
            <a:r>
              <a:rPr lang="en-US" spc="140" dirty="0">
                <a:solidFill>
                  <a:schemeClr val="bg1"/>
                </a:solidFill>
                <a:cs typeface="Arial" pitchFamily="34" charset="0"/>
              </a:rPr>
              <a:t>expression vs statement.</a:t>
            </a:r>
            <a:r>
              <a:rPr lang="en-US" b="1" spc="14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pc="140" dirty="0">
              <a:solidFill>
                <a:schemeClr val="bg1"/>
              </a:solidFill>
              <a:cs typeface="Arial" pitchFamily="34" charset="0"/>
            </a:endParaRPr>
          </a:p>
          <a:p>
            <a:pPr marL="12700">
              <a:lnSpc>
                <a:spcPts val="2530"/>
              </a:lnSpc>
            </a:pPr>
            <a:r>
              <a:rPr lang="en-US" dirty="0">
                <a:solidFill>
                  <a:srgbClr val="A357FF"/>
                </a:solidFill>
                <a:cs typeface="Segoe UI Symbol"/>
              </a:rPr>
              <a:t>⬡</a:t>
            </a:r>
            <a:r>
              <a:rPr lang="en-US" spc="140" dirty="0">
                <a:solidFill>
                  <a:srgbClr val="A357FF"/>
                </a:solidFill>
                <a:cs typeface="Segoe UI Symbol"/>
              </a:rPr>
              <a:t> </a:t>
            </a:r>
            <a:r>
              <a:rPr lang="en-US" spc="140" dirty="0">
                <a:solidFill>
                  <a:schemeClr val="bg1"/>
                </a:solidFill>
                <a:cs typeface="Arial" pitchFamily="34" charset="0"/>
              </a:rPr>
              <a:t>Hands-on Programming with Python.</a:t>
            </a:r>
          </a:p>
          <a:p>
            <a:pPr marL="12700">
              <a:lnSpc>
                <a:spcPts val="2530"/>
              </a:lnSpc>
            </a:pPr>
            <a:r>
              <a:rPr lang="en-US" dirty="0">
                <a:solidFill>
                  <a:srgbClr val="A357FF"/>
                </a:solidFill>
                <a:cs typeface="Segoe UI Symbol"/>
              </a:rPr>
              <a:t>⬡</a:t>
            </a:r>
            <a:r>
              <a:rPr lang="en-US" spc="140" dirty="0">
                <a:solidFill>
                  <a:srgbClr val="A357FF"/>
                </a:solidFill>
                <a:cs typeface="Segoe UI Symbol"/>
              </a:rPr>
              <a:t> </a:t>
            </a:r>
            <a:r>
              <a:rPr lang="en-US" spc="140" dirty="0">
                <a:solidFill>
                  <a:schemeClr val="bg1"/>
                </a:solidFill>
                <a:cs typeface="Arial" pitchFamily="34" charset="0"/>
              </a:rPr>
              <a:t>Anaconda &amp; </a:t>
            </a:r>
            <a:r>
              <a:rPr lang="en-US" spc="140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spc="140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642" y="971550"/>
            <a:ext cx="305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outline  :</a:t>
            </a:r>
          </a:p>
        </p:txBody>
      </p:sp>
    </p:spTree>
    <p:extLst>
      <p:ext uri="{BB962C8B-B14F-4D97-AF65-F5344CB8AC3E}">
        <p14:creationId xmlns:p14="http://schemas.microsoft.com/office/powerpoint/2010/main" val="149021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6F54-F997-4923-8056-5E74367B207D}"/>
              </a:ext>
            </a:extLst>
          </p:cNvPr>
          <p:cNvSpPr txBox="1"/>
          <p:nvPr/>
        </p:nvSpPr>
        <p:spPr>
          <a:xfrm>
            <a:off x="190290" y="676382"/>
            <a:ext cx="8725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What is </a:t>
            </a:r>
            <a:r>
              <a:rPr lang="en-US" sz="1600" b="1" dirty="0">
                <a:solidFill>
                  <a:schemeClr val="bg1"/>
                </a:solidFill>
                <a:latin typeface="Helvetica Neue"/>
              </a:rPr>
              <a:t>while loop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?</a:t>
            </a:r>
          </a:p>
          <a:p>
            <a:pPr algn="l"/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-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Helvetica Neue"/>
              </a:rPr>
              <a:t>while loop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 Neue"/>
              </a:rPr>
              <a:t> is a control flow statement that allows code to be executed repeatedly based on a given Boolean.</a:t>
            </a:r>
          </a:p>
        </p:txBody>
      </p:sp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62539B4-1A31-4C70-9A80-4E7BEFA89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59"/>
          <a:stretch/>
        </p:blipFill>
        <p:spPr>
          <a:xfrm>
            <a:off x="1485900" y="1909394"/>
            <a:ext cx="6172200" cy="23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2" y="819150"/>
            <a:ext cx="8925357" cy="553998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+mj-lt"/>
              </a:rPr>
              <a:t>Jupyter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+mj-lt"/>
              </a:rPr>
              <a:t>: Notebook provides you with an easy-to-use, interactive data science environment across many programming languages like python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Jupyter Notebook: A Beginner's Tutorial - Learn to code in 30 Days!">
            <a:extLst>
              <a:ext uri="{FF2B5EF4-FFF2-40B4-BE49-F238E27FC236}">
                <a16:creationId xmlns:a16="http://schemas.microsoft.com/office/drawing/2014/main" id="{E90C47F0-DEAE-5956-B426-4358EF5E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04635"/>
            <a:ext cx="72009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50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C4E35-8724-742A-9ABB-BED54934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82" y="1504950"/>
            <a:ext cx="3886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91A74-2977-5DD6-F6F1-24B5C28F9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84" y="1517276"/>
            <a:ext cx="3794088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31E28-09F8-62B1-9A06-CF5677509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952750"/>
            <a:ext cx="38862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F3673E-91A2-AD17-D92F-544339926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784" y="2952750"/>
            <a:ext cx="379408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DC58E-65D5-14B9-2210-1F094CFF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68" y="1457134"/>
            <a:ext cx="3924732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6DEF8-6AD7-5448-2867-0E5674C4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315" y="1457135"/>
            <a:ext cx="3853831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9C4AF-BA11-5213-B3F0-B38B957A4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68" y="3257550"/>
            <a:ext cx="4000932" cy="1277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552ED-B2E1-6EF4-EB5F-C7E6F2955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67" y="3257550"/>
            <a:ext cx="3743325" cy="12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94BE3-34A0-DAE5-C04B-D0715B90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276350"/>
            <a:ext cx="7360920" cy="36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F7B9C-5ADA-6060-B4C3-B1AAD153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524000"/>
            <a:ext cx="3886201" cy="135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19F71-C974-0DA0-6CAC-BF32FADD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524000"/>
            <a:ext cx="3886201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E8F1E-3CC8-4D30-A787-2897FAFE2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8" y="3190875"/>
            <a:ext cx="3886201" cy="1352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E51A8D-250B-1F8A-0E7D-6B0BAA0AE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599" y="3190875"/>
            <a:ext cx="3886201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444D9-5AF3-8D51-A8DD-61ABE77D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504950"/>
            <a:ext cx="3832861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AA113-87E5-75DD-2DC1-F735B9DE9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763" y="1504951"/>
            <a:ext cx="34290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75764D-3B11-029B-E9E0-0F0FDA0E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281" y="3257551"/>
            <a:ext cx="3429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E088F-2234-91D5-E606-69F84465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76350"/>
            <a:ext cx="3419475" cy="350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5AFA2-3A47-EB70-3767-87221329B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80" y="1276350"/>
            <a:ext cx="42957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0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5007B-83F8-3DE0-3986-576DC759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276350"/>
            <a:ext cx="419099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92344-F83B-8765-D0AD-08711C77F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727" y="1276350"/>
            <a:ext cx="38292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3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C58BF-5773-F3CB-5C08-E8071E75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81532"/>
            <a:ext cx="3200400" cy="2638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489A4-56C6-1129-9026-14E72DED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59" y="1533906"/>
            <a:ext cx="3238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123" y="971550"/>
            <a:ext cx="8239558" cy="215444"/>
          </a:xfrm>
        </p:spPr>
        <p:txBody>
          <a:bodyPr/>
          <a:lstStyle/>
          <a:p>
            <a:r>
              <a:rPr lang="en-US" b="1" dirty="0"/>
              <a:t>Data types :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120D6D-1896-4BFE-9E5B-10025FF9B931}"/>
              </a:ext>
            </a:extLst>
          </p:cNvPr>
          <p:cNvGrpSpPr/>
          <p:nvPr/>
        </p:nvGrpSpPr>
        <p:grpSpPr>
          <a:xfrm>
            <a:off x="1112108" y="1436785"/>
            <a:ext cx="6919784" cy="3200400"/>
            <a:chOff x="1112108" y="1436785"/>
            <a:chExt cx="6919784" cy="3200400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7F00E7DF-6385-4644-A6DB-1F1B38E3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108" y="1436785"/>
              <a:ext cx="6919784" cy="3200400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10652C2E-3788-4235-9469-98123091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0" b="45489"/>
            <a:stretch/>
          </p:blipFill>
          <p:spPr>
            <a:xfrm>
              <a:off x="3429000" y="3016163"/>
              <a:ext cx="640492" cy="1460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98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25775-2765-8B9C-67E3-4940DB764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31" y="1547812"/>
            <a:ext cx="3043669" cy="247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51BAC-33AB-0AB0-C59D-77DC0D10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542209"/>
            <a:ext cx="2028825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0ADF9-178D-7564-8B09-860A661BD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818" y="1532124"/>
            <a:ext cx="2168582" cy="2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07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CC7E75-3587-C959-992E-9958BD61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19150"/>
            <a:ext cx="3392804" cy="457200"/>
          </a:xfrm>
        </p:spPr>
        <p:txBody>
          <a:bodyPr/>
          <a:lstStyle/>
          <a:p>
            <a:r>
              <a:rPr lang="en-US" sz="2800" baseline="-25000" dirty="0"/>
              <a:t>Introduction to Python</a:t>
            </a:r>
            <a:endParaRPr lang="ar-EG" sz="28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F846B-ABA2-E672-46E1-B0CF1362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28750"/>
            <a:ext cx="36195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8E75C-8387-B213-104F-56D3EFEA5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581150"/>
            <a:ext cx="2743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3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2620" y="1237488"/>
            <a:ext cx="2219325" cy="1967864"/>
            <a:chOff x="5722620" y="1237488"/>
            <a:chExt cx="2219325" cy="19678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2620" y="2045208"/>
              <a:ext cx="2218944" cy="1159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0" y="2449068"/>
              <a:ext cx="144779" cy="423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792" y="1237488"/>
              <a:ext cx="1033271" cy="12085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" y="2179320"/>
            <a:ext cx="32924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95" dirty="0">
                <a:latin typeface="Tahoma"/>
                <a:cs typeface="Tahoma"/>
              </a:rPr>
              <a:t>Questions</a:t>
            </a:r>
            <a:r>
              <a:rPr sz="4400" b="1" spc="-160" dirty="0">
                <a:latin typeface="Tahoma"/>
                <a:cs typeface="Tahoma"/>
              </a:rPr>
              <a:t> </a:t>
            </a:r>
            <a:r>
              <a:rPr sz="4400" b="1" spc="-350" dirty="0">
                <a:latin typeface="Tahoma"/>
                <a:cs typeface="Tahoma"/>
              </a:rPr>
              <a:t>?!</a:t>
            </a:r>
            <a:endParaRPr sz="4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2352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2620" y="1237488"/>
            <a:ext cx="2219325" cy="1967864"/>
            <a:chOff x="5722620" y="1237488"/>
            <a:chExt cx="2219325" cy="19678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2620" y="2045208"/>
              <a:ext cx="2218944" cy="1159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0" y="2449068"/>
              <a:ext cx="144779" cy="423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792" y="1237488"/>
              <a:ext cx="1033271" cy="12085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2045208"/>
            <a:ext cx="40601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25" dirty="0">
                <a:latin typeface="Tahoma"/>
                <a:cs typeface="Tahoma"/>
              </a:rPr>
              <a:t>Thanks!</a:t>
            </a:r>
            <a:endParaRPr sz="6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90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3" y="819150"/>
            <a:ext cx="8239558" cy="430887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: Are names given to computer memory locations in order to store data in a program.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14338" name="Picture 2" descr="C:\Users\Mohamed El-Haddad\Desktop\1_IiejRUFbks-TaOzJJvdoV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3550"/>
            <a:ext cx="7924800" cy="25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44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3" y="819150"/>
            <a:ext cx="8239558" cy="215444"/>
          </a:xfrm>
        </p:spPr>
        <p:txBody>
          <a:bodyPr/>
          <a:lstStyle/>
          <a:p>
            <a:r>
              <a:rPr lang="en-US" b="1" dirty="0"/>
              <a:t>Arithmetic operations:  </a:t>
            </a:r>
            <a:r>
              <a:rPr lang="en-US" i="0" dirty="0">
                <a:effectLst/>
                <a:latin typeface="Helvetica Neue"/>
              </a:rPr>
              <a:t>branch of mathematics specified by combining </a:t>
            </a:r>
            <a:r>
              <a:rPr lang="en-US" dirty="0">
                <a:latin typeface="Helvetica Neue"/>
              </a:rPr>
              <a:t>an</a:t>
            </a:r>
            <a:r>
              <a:rPr lang="en-US" i="0" dirty="0">
                <a:effectLst/>
                <a:latin typeface="Helvetica Neue"/>
              </a:rPr>
              <a:t> equation </a:t>
            </a:r>
            <a:endParaRPr lang="en-US" dirty="0"/>
          </a:p>
        </p:txBody>
      </p:sp>
      <p:pic>
        <p:nvPicPr>
          <p:cNvPr id="8196" name="Picture 4" descr="C:\Users\Mohamed El-Haddad\Desktop\JavaScript-Arithmatic-Operato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173154"/>
            <a:ext cx="6254751" cy="39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Mohamed El-Haddad\Desktop\arithmetic-operation-in-pytho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r="4250"/>
          <a:stretch/>
        </p:blipFill>
        <p:spPr bwMode="auto">
          <a:xfrm>
            <a:off x="1485900" y="1809750"/>
            <a:ext cx="618744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3" y="819150"/>
            <a:ext cx="8239558" cy="215444"/>
          </a:xfrm>
        </p:spPr>
        <p:txBody>
          <a:bodyPr/>
          <a:lstStyle/>
          <a:p>
            <a:r>
              <a:rPr lang="en-US" b="1" dirty="0"/>
              <a:t>Arithmetic operations order </a:t>
            </a:r>
            <a:endParaRPr lang="en-US" dirty="0"/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4FFB475-306B-CB46-D5C7-CAEFD5BCB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5" y="1504950"/>
            <a:ext cx="600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3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" y="0"/>
            <a:ext cx="9144000" cy="5162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643" y="819150"/>
            <a:ext cx="8239558" cy="215444"/>
          </a:xfrm>
        </p:spPr>
        <p:txBody>
          <a:bodyPr/>
          <a:lstStyle/>
          <a:p>
            <a:r>
              <a:rPr lang="en-US" b="1" dirty="0"/>
              <a:t>Relational operations: </a:t>
            </a:r>
            <a:r>
              <a:rPr lang="en-US" b="0" i="0" dirty="0">
                <a:effectLst/>
                <a:latin typeface="Helvetica Neue"/>
              </a:rPr>
              <a:t>operator that tests or defines some kind of relation between two entities.</a:t>
            </a:r>
            <a:r>
              <a:rPr lang="en-US" b="1" dirty="0"/>
              <a:t>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DC633F-FF4F-4B53-8AB6-AB3C432AB763}"/>
              </a:ext>
            </a:extLst>
          </p:cNvPr>
          <p:cNvGrpSpPr/>
          <p:nvPr/>
        </p:nvGrpSpPr>
        <p:grpSpPr>
          <a:xfrm>
            <a:off x="533400" y="1283653"/>
            <a:ext cx="8061960" cy="3574098"/>
            <a:chOff x="828808" y="1504950"/>
            <a:chExt cx="7471144" cy="3131503"/>
          </a:xfrm>
        </p:grpSpPr>
        <p:pic>
          <p:nvPicPr>
            <p:cNvPr id="9218" name="Picture 2" descr="C:\Users\Mohamed El-Haddad\Desktop\JavaScript-Relational-or-Comparison-Operator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8322"/>
            <a:stretch/>
          </p:blipFill>
          <p:spPr bwMode="auto">
            <a:xfrm>
              <a:off x="828808" y="1504950"/>
              <a:ext cx="7471144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C:\Users\Mohamed El-Haddad\Desktop\JavaScript-Relational-or-Comparison-Operator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13"/>
            <a:stretch/>
          </p:blipFill>
          <p:spPr bwMode="auto">
            <a:xfrm>
              <a:off x="828808" y="4095750"/>
              <a:ext cx="7471144" cy="54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21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" y="140220"/>
            <a:ext cx="2992374" cy="511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642" y="895350"/>
            <a:ext cx="7782358" cy="1046440"/>
          </a:xfrm>
        </p:spPr>
        <p:txBody>
          <a:bodyPr/>
          <a:lstStyle/>
          <a:p>
            <a:r>
              <a:rPr lang="en-US" sz="2400" spc="-50" dirty="0">
                <a:solidFill>
                  <a:srgbClr val="FFFFFF"/>
                </a:solidFill>
                <a:cs typeface="Segoe UI Symbol"/>
              </a:rPr>
              <a:t>Logical Operator</a:t>
            </a:r>
            <a:r>
              <a:rPr lang="en-US" sz="2400" dirty="0"/>
              <a:t>:</a:t>
            </a:r>
            <a:br>
              <a:rPr lang="en-US" sz="2400" dirty="0"/>
            </a:br>
            <a:br>
              <a:rPr lang="en-US" sz="2400" dirty="0"/>
            </a:b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8643" y="1352550"/>
            <a:ext cx="7955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And</a:t>
            </a:r>
          </a:p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OR</a:t>
            </a:r>
          </a:p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Not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514B08-8BAA-45A5-8C8C-1D8D281A570B}"/>
              </a:ext>
            </a:extLst>
          </p:cNvPr>
          <p:cNvGrpSpPr/>
          <p:nvPr/>
        </p:nvGrpSpPr>
        <p:grpSpPr>
          <a:xfrm>
            <a:off x="3192847" y="1198840"/>
            <a:ext cx="5005530" cy="3276601"/>
            <a:chOff x="3192847" y="1198840"/>
            <a:chExt cx="5005530" cy="32766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6AC6CB-5518-4754-B7B4-436709D2ACAD}"/>
                </a:ext>
              </a:extLst>
            </p:cNvPr>
            <p:cNvGrpSpPr/>
            <p:nvPr/>
          </p:nvGrpSpPr>
          <p:grpSpPr>
            <a:xfrm>
              <a:off x="3192847" y="1198840"/>
              <a:ext cx="5005530" cy="3276600"/>
              <a:chOff x="3192847" y="1198840"/>
              <a:chExt cx="5005530" cy="3276600"/>
            </a:xfrm>
          </p:grpSpPr>
          <p:pic>
            <p:nvPicPr>
              <p:cNvPr id="9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5FB691C2-4A92-4B0D-ACDB-61CAFA9C9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848" y="1198840"/>
                <a:ext cx="5005529" cy="3276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AB75F76-8793-441C-8250-DE8AE7298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447"/>
              <a:stretch/>
            </p:blipFill>
            <p:spPr>
              <a:xfrm>
                <a:off x="3192847" y="2671704"/>
                <a:ext cx="4981508" cy="1576446"/>
              </a:xfrm>
              <a:prstGeom prst="rect">
                <a:avLst/>
              </a:prstGeom>
            </p:spPr>
          </p:pic>
        </p:grpSp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7CEF5FF7-8445-47EE-8026-1BE2ED101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4466"/>
            <a:stretch/>
          </p:blipFill>
          <p:spPr>
            <a:xfrm>
              <a:off x="4255687" y="2867683"/>
              <a:ext cx="2943668" cy="1607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6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" y="140220"/>
            <a:ext cx="2992374" cy="511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43" y="195198"/>
            <a:ext cx="271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8642" y="895350"/>
            <a:ext cx="7782358" cy="1046440"/>
          </a:xfrm>
        </p:spPr>
        <p:txBody>
          <a:bodyPr/>
          <a:lstStyle/>
          <a:p>
            <a:r>
              <a:rPr lang="en-US" sz="2400" spc="-50" dirty="0">
                <a:solidFill>
                  <a:srgbClr val="FFFFFF"/>
                </a:solidFill>
                <a:cs typeface="Segoe UI Symbol"/>
              </a:rPr>
              <a:t>Logical Operator</a:t>
            </a:r>
            <a:r>
              <a:rPr lang="en-US" sz="2400" dirty="0"/>
              <a:t>:</a:t>
            </a:r>
            <a:br>
              <a:rPr lang="en-US" sz="2400" dirty="0"/>
            </a:br>
            <a:br>
              <a:rPr lang="en-US" sz="2400" dirty="0"/>
            </a:b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8643" y="1352550"/>
            <a:ext cx="7955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And</a:t>
            </a:r>
          </a:p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OR</a:t>
            </a:r>
          </a:p>
          <a:p>
            <a:pPr marL="1016000" lvl="1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Not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4F005D7-9F5B-42C4-BF85-0BD3B8905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3"/>
          <a:stretch/>
        </p:blipFill>
        <p:spPr>
          <a:xfrm>
            <a:off x="3752628" y="651509"/>
            <a:ext cx="4624263" cy="40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8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</TotalTime>
  <Words>699</Words>
  <Application>Microsoft Office PowerPoint</Application>
  <PresentationFormat>On-screen Show (16:9)</PresentationFormat>
  <Paragraphs>133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ArialMT</vt:lpstr>
      <vt:lpstr>Calibri</vt:lpstr>
      <vt:lpstr>Calibri-Bold</vt:lpstr>
      <vt:lpstr>Helvetica Neue</vt:lpstr>
      <vt:lpstr>Segoe UI Symbol</vt:lpstr>
      <vt:lpstr>Tahoma</vt:lpstr>
      <vt:lpstr>Verdana</vt:lpstr>
      <vt:lpstr>Office Theme</vt:lpstr>
      <vt:lpstr>Introduction  To Computer  Science </vt:lpstr>
      <vt:lpstr>PowerPoint Presentation</vt:lpstr>
      <vt:lpstr>Data types : </vt:lpstr>
      <vt:lpstr>Variables: Are names given to computer memory locations in order to store data in a program. </vt:lpstr>
      <vt:lpstr>Arithmetic operations:  branch of mathematics specified by combining an equation </vt:lpstr>
      <vt:lpstr>Arithmetic operations order </vt:lpstr>
      <vt:lpstr>Relational operations: operator that tests or defines some kind of relation between two entities. </vt:lpstr>
      <vt:lpstr>Logical Operator:  </vt:lpstr>
      <vt:lpstr>Logical Operator:  </vt:lpstr>
      <vt:lpstr>PowerPoint Presentation</vt:lpstr>
      <vt:lpstr>PowerPoint Presentation</vt:lpstr>
      <vt:lpstr>• Statement:  - is a complete line of code that performs some action.  - can only be combined “vertically” by writing one after another, or with block constructs.  • Expression: - is any section of the code that evaluates to a value. - can be combined “horizontally” into larger expressions using operators.</vt:lpstr>
      <vt:lpstr>PowerPoint Presentation</vt:lpstr>
      <vt:lpstr>What is a function  ?   - A function is a named section of a code that performs a specific task. This typically involves taking some input, manipulating the input and returning an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Jupyter: Notebook provides you with an easy-to-use, interactive data science environment across many programming languages like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Introduction to Python</vt:lpstr>
      <vt:lpstr>Questions ?!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abdallah nabil</cp:lastModifiedBy>
  <cp:revision>49</cp:revision>
  <dcterms:created xsi:type="dcterms:W3CDTF">2021-12-12T14:16:04Z</dcterms:created>
  <dcterms:modified xsi:type="dcterms:W3CDTF">2024-12-30T00:10:40Z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2021-12-12T00:00:00Z</vt:filetime>
  </property>
</Properties>
</file>